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1"/>
  </p:notesMasterIdLst>
  <p:sldIdLst>
    <p:sldId id="256" r:id="rId2"/>
    <p:sldId id="285" r:id="rId3"/>
    <p:sldId id="258" r:id="rId4"/>
    <p:sldId id="261" r:id="rId5"/>
    <p:sldId id="364" r:id="rId6"/>
    <p:sldId id="315" r:id="rId7"/>
    <p:sldId id="314" r:id="rId8"/>
    <p:sldId id="318" r:id="rId9"/>
    <p:sldId id="331" r:id="rId10"/>
    <p:sldId id="274" r:id="rId11"/>
    <p:sldId id="259" r:id="rId12"/>
    <p:sldId id="334" r:id="rId13"/>
    <p:sldId id="320" r:id="rId14"/>
    <p:sldId id="289"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19" r:id="rId37"/>
    <p:sldId id="275" r:id="rId38"/>
    <p:sldId id="356" r:id="rId39"/>
    <p:sldId id="357" r:id="rId40"/>
    <p:sldId id="358" r:id="rId41"/>
    <p:sldId id="359" r:id="rId42"/>
    <p:sldId id="360" r:id="rId43"/>
    <p:sldId id="361" r:id="rId44"/>
    <p:sldId id="362" r:id="rId45"/>
    <p:sldId id="363" r:id="rId46"/>
    <p:sldId id="321" r:id="rId47"/>
    <p:sldId id="333" r:id="rId48"/>
    <p:sldId id="332" r:id="rId49"/>
    <p:sldId id="329" r:id="rId50"/>
  </p:sldIdLst>
  <p:sldSz cx="9144000" cy="5143500" type="screen16x9"/>
  <p:notesSz cx="6858000" cy="9144000"/>
  <p:embeddedFontLst>
    <p:embeddedFont>
      <p:font typeface="Abadi Extra Light" panose="020B0204020104020204" pitchFamily="34" charset="0"/>
      <p:regular r:id="rId52"/>
    </p:embeddedFont>
    <p:embeddedFont>
      <p:font typeface="Abel" panose="02000506030000020004" pitchFamily="2" charset="0"/>
      <p:regular r:id="rId53"/>
    </p:embeddedFont>
    <p:embeddedFont>
      <p:font typeface="Abel" panose="02000506030000020004" pitchFamily="2" charset="0"/>
      <p:regular r:id="rId53"/>
    </p:embeddedFont>
    <p:embeddedFont>
      <p:font typeface="Bebas Neue" panose="020B0606020202050201" pitchFamily="34" charset="0"/>
      <p:regular r:id="rId54"/>
    </p:embeddedFont>
    <p:embeddedFont>
      <p:font typeface="Fira Sans Condensed Medium" panose="020B0603050000020004" pitchFamily="34"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Questrial" pitchFamily="2"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4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CF230F-2625-4882-A118-7DCCF75B7407}">
  <a:tblStyle styleId="{AACF230F-2625-4882-A118-7DCCF75B74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105" d="100"/>
          <a:sy n="105" d="100"/>
        </p:scale>
        <p:origin x="269"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2df2f0ffa6_1_40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2df2f0ffa6_1_40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f4041860db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f4041860db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12e5514972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12e5514972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6905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838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183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351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510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07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8"/>
        <p:cNvGrpSpPr/>
        <p:nvPr/>
      </p:nvGrpSpPr>
      <p:grpSpPr>
        <a:xfrm>
          <a:off x="0" y="0"/>
          <a:ext cx="0" cy="0"/>
          <a:chOff x="0" y="0"/>
          <a:chExt cx="0" cy="0"/>
        </a:xfrm>
      </p:grpSpPr>
      <p:sp>
        <p:nvSpPr>
          <p:cNvPr id="4199" name="Google Shape;4199;gf4041860db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0" name="Google Shape;4200;gf4041860db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08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668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063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930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96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435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52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826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92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402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2de7a90d27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12de7a90d27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918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295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7364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645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046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7"/>
        <p:cNvGrpSpPr/>
        <p:nvPr/>
      </p:nvGrpSpPr>
      <p:grpSpPr>
        <a:xfrm>
          <a:off x="0" y="0"/>
          <a:ext cx="0" cy="0"/>
          <a:chOff x="0" y="0"/>
          <a:chExt cx="0" cy="0"/>
        </a:xfrm>
      </p:grpSpPr>
      <p:sp>
        <p:nvSpPr>
          <p:cNvPr id="4858" name="Google Shape;4858;gf4041860db_1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9" name="Google Shape;4859;gf4041860db_1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5587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082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659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06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763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6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286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07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9615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f4041860db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f4041860db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062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375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2e551497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2e551497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28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f4041860db_1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f4041860db_1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1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8"/>
        <p:cNvGrpSpPr/>
        <p:nvPr/>
      </p:nvGrpSpPr>
      <p:grpSpPr>
        <a:xfrm>
          <a:off x="0" y="0"/>
          <a:ext cx="0" cy="0"/>
          <a:chOff x="0" y="0"/>
          <a:chExt cx="0" cy="0"/>
        </a:xfrm>
      </p:grpSpPr>
      <p:sp>
        <p:nvSpPr>
          <p:cNvPr id="4199" name="Google Shape;4199;gf4041860db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0" name="Google Shape;4200;gf4041860db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656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12de7a90d27_0_1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12de7a90d27_0_1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38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12e551497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12e551497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02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2e5514972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2e551497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71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58461" y="-321271"/>
            <a:ext cx="10059175" cy="5791575"/>
            <a:chOff x="-458461" y="-321271"/>
            <a:chExt cx="10059175" cy="5791575"/>
          </a:xfrm>
        </p:grpSpPr>
        <p:grpSp>
          <p:nvGrpSpPr>
            <p:cNvPr id="10" name="Google Shape;10;p2"/>
            <p:cNvGrpSpPr/>
            <p:nvPr/>
          </p:nvGrpSpPr>
          <p:grpSpPr>
            <a:xfrm flipH="1">
              <a:off x="-458461" y="-245071"/>
              <a:ext cx="9830575" cy="5715375"/>
              <a:chOff x="-358925" y="-303650"/>
              <a:chExt cx="9830575" cy="5715375"/>
            </a:xfrm>
          </p:grpSpPr>
          <p:cxnSp>
            <p:nvCxnSpPr>
              <p:cNvPr id="11" name="Google Shape;11;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 name="Google Shape;12;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4" name="Google Shape;14;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5" name="Google Shape;15;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6" name="Google Shape;16;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17;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 name="Google Shape;18;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 name="Google Shape;20;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1" name="Google Shape;21;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2" name="Google Shape;22;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3" name="Google Shape;23;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6" name="Google Shape;26;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7" name="Google Shape;27;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8" name="Google Shape;28;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9" name="Google Shape;29;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0" name="Google Shape;30;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 name="Google Shape;31;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2" name="Google Shape;32;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4" name="Google Shape;34;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5" name="Google Shape;35;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 name="Google Shape;36;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8" name="Google Shape;38;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9" name="Google Shape;39;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0" name="Google Shape;40;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1" name="Google Shape;41;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2" name="Google Shape;42;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3" name="Google Shape;43;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4" name="Google Shape;44;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5" name="Google Shape;45;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6" name="Google Shape;46;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7" name="Google Shape;47;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 name="Google Shape;48;p2"/>
            <p:cNvGrpSpPr/>
            <p:nvPr/>
          </p:nvGrpSpPr>
          <p:grpSpPr>
            <a:xfrm rot="10800000">
              <a:off x="-229861" y="-321271"/>
              <a:ext cx="9830575" cy="5715375"/>
              <a:chOff x="-358925" y="-303650"/>
              <a:chExt cx="9830575" cy="5715375"/>
            </a:xfrm>
          </p:grpSpPr>
          <p:cxnSp>
            <p:nvCxnSpPr>
              <p:cNvPr id="49" name="Google Shape;49;p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50" name="Google Shape;50;p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51" name="Google Shape;51;p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52" name="Google Shape;52;p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54" name="Google Shape;54;p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55" name="Google Shape;55;p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56" name="Google Shape;56;p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57" name="Google Shape;57;p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58" name="Google Shape;58;p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59" name="Google Shape;59;p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60" name="Google Shape;60;p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61" name="Google Shape;61;p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63" name="Google Shape;63;p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64" name="Google Shape;64;p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65" name="Google Shape;65;p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66" name="Google Shape;66;p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67" name="Google Shape;67;p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68" name="Google Shape;68;p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69" name="Google Shape;69;p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0" name="Google Shape;70;p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1" name="Google Shape;71;p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2" name="Google Shape;72;p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3" name="Google Shape;73;p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 name="Google Shape;74;p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5" name="Google Shape;75;p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6" name="Google Shape;76;p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7" name="Google Shape;77;p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 name="Google Shape;78;p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9" name="Google Shape;79;p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80" name="Google Shape;80;p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81" name="Google Shape;81;p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82" name="Google Shape;82;p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83" name="Google Shape;83;p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84" name="Google Shape;84;p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86" name="Google Shape;86;p2"/>
          <p:cNvSpPr txBox="1">
            <a:spLocks noGrp="1"/>
          </p:cNvSpPr>
          <p:nvPr>
            <p:ph type="ctrTitle"/>
          </p:nvPr>
        </p:nvSpPr>
        <p:spPr>
          <a:xfrm>
            <a:off x="2061092" y="1347675"/>
            <a:ext cx="6367800" cy="1707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6000"/>
              <a:buNone/>
              <a:defRPr sz="50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87" name="Google Shape;87;p2"/>
          <p:cNvSpPr txBox="1">
            <a:spLocks noGrp="1"/>
          </p:cNvSpPr>
          <p:nvPr>
            <p:ph type="subTitle" idx="1"/>
          </p:nvPr>
        </p:nvSpPr>
        <p:spPr>
          <a:xfrm>
            <a:off x="2061092" y="3065675"/>
            <a:ext cx="6367800" cy="41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grpSp>
        <p:nvGrpSpPr>
          <p:cNvPr id="88" name="Google Shape;88;p2"/>
          <p:cNvGrpSpPr/>
          <p:nvPr/>
        </p:nvGrpSpPr>
        <p:grpSpPr>
          <a:xfrm flipH="1">
            <a:off x="246" y="1384364"/>
            <a:ext cx="3863499" cy="3798516"/>
            <a:chOff x="3133537" y="-308699"/>
            <a:chExt cx="6010422" cy="5452155"/>
          </a:xfrm>
        </p:grpSpPr>
        <p:sp>
          <p:nvSpPr>
            <p:cNvPr id="89" name="Google Shape;89;p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1">
  <p:cSld name="BLANK_1_1_1_1_1_1_1_1_1">
    <p:spTree>
      <p:nvGrpSpPr>
        <p:cNvPr id="1" name="Shape 2015"/>
        <p:cNvGrpSpPr/>
        <p:nvPr/>
      </p:nvGrpSpPr>
      <p:grpSpPr>
        <a:xfrm>
          <a:off x="0" y="0"/>
          <a:ext cx="0" cy="0"/>
          <a:chOff x="0" y="0"/>
          <a:chExt cx="0" cy="0"/>
        </a:xfrm>
      </p:grpSpPr>
      <p:grpSp>
        <p:nvGrpSpPr>
          <p:cNvPr id="2016" name="Google Shape;2016;p23"/>
          <p:cNvGrpSpPr/>
          <p:nvPr/>
        </p:nvGrpSpPr>
        <p:grpSpPr>
          <a:xfrm>
            <a:off x="-458461" y="-321271"/>
            <a:ext cx="10059175" cy="5791575"/>
            <a:chOff x="-458461" y="-321271"/>
            <a:chExt cx="10059175" cy="5791575"/>
          </a:xfrm>
        </p:grpSpPr>
        <p:grpSp>
          <p:nvGrpSpPr>
            <p:cNvPr id="2017" name="Google Shape;2017;p23"/>
            <p:cNvGrpSpPr/>
            <p:nvPr/>
          </p:nvGrpSpPr>
          <p:grpSpPr>
            <a:xfrm flipH="1">
              <a:off x="-458461" y="-245071"/>
              <a:ext cx="9830575" cy="5715375"/>
              <a:chOff x="-358925" y="-303650"/>
              <a:chExt cx="9830575" cy="5715375"/>
            </a:xfrm>
          </p:grpSpPr>
          <p:cxnSp>
            <p:nvCxnSpPr>
              <p:cNvPr id="2018" name="Google Shape;2018;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19" name="Google Shape;2019;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20" name="Google Shape;2020;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21" name="Google Shape;2021;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22" name="Google Shape;2022;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23" name="Google Shape;2023;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24" name="Google Shape;2024;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25" name="Google Shape;2025;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26" name="Google Shape;2026;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27" name="Google Shape;2027;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28" name="Google Shape;2028;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29" name="Google Shape;2029;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30" name="Google Shape;2030;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31" name="Google Shape;2031;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32" name="Google Shape;2032;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33" name="Google Shape;2033;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34" name="Google Shape;2034;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35" name="Google Shape;2035;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36" name="Google Shape;2036;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37" name="Google Shape;2037;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38" name="Google Shape;2038;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39" name="Google Shape;2039;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40" name="Google Shape;2040;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41" name="Google Shape;2041;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42" name="Google Shape;2042;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43" name="Google Shape;2043;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44" name="Google Shape;2044;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45" name="Google Shape;2045;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46" name="Google Shape;2046;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47" name="Google Shape;2047;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48" name="Google Shape;2048;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49" name="Google Shape;2049;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50" name="Google Shape;2050;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51" name="Google Shape;2051;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52" name="Google Shape;2052;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53" name="Google Shape;2053;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54" name="Google Shape;2054;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2055" name="Google Shape;2055;p23"/>
            <p:cNvGrpSpPr/>
            <p:nvPr/>
          </p:nvGrpSpPr>
          <p:grpSpPr>
            <a:xfrm rot="10800000">
              <a:off x="-229861" y="-321271"/>
              <a:ext cx="9830575" cy="5715375"/>
              <a:chOff x="-358925" y="-303650"/>
              <a:chExt cx="9830575" cy="5715375"/>
            </a:xfrm>
          </p:grpSpPr>
          <p:cxnSp>
            <p:nvCxnSpPr>
              <p:cNvPr id="2056" name="Google Shape;2056;p2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057" name="Google Shape;2057;p2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2058" name="Google Shape;2058;p2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2059" name="Google Shape;2059;p2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2060" name="Google Shape;2060;p2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2061" name="Google Shape;2061;p2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2062" name="Google Shape;2062;p2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2063" name="Google Shape;2063;p2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2064" name="Google Shape;2064;p2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2065" name="Google Shape;2065;p2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2066" name="Google Shape;2066;p2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2067" name="Google Shape;2067;p2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2068" name="Google Shape;2068;p2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2069" name="Google Shape;2069;p2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2070" name="Google Shape;2070;p2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2071" name="Google Shape;2071;p2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2072" name="Google Shape;2072;p2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2073" name="Google Shape;2073;p2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2074" name="Google Shape;2074;p2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2075" name="Google Shape;2075;p2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2076" name="Google Shape;2076;p2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2077" name="Google Shape;2077;p2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2078" name="Google Shape;2078;p2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2079" name="Google Shape;2079;p2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2080" name="Google Shape;2080;p2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2081" name="Google Shape;2081;p2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2082" name="Google Shape;2082;p2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2083" name="Google Shape;2083;p2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2084" name="Google Shape;2084;p2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2085" name="Google Shape;2085;p2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2086" name="Google Shape;2086;p2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2087" name="Google Shape;2087;p2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2088" name="Google Shape;2088;p2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2089" name="Google Shape;2089;p2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2090" name="Google Shape;2090;p2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2091" name="Google Shape;2091;p2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2092" name="Google Shape;2092;p2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2093" name="Google Shape;2093;p23"/>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2094" name="Google Shape;2094;p23"/>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17"/>
        <p:cNvGrpSpPr/>
        <p:nvPr/>
      </p:nvGrpSpPr>
      <p:grpSpPr>
        <a:xfrm>
          <a:off x="0" y="0"/>
          <a:ext cx="0" cy="0"/>
          <a:chOff x="0" y="0"/>
          <a:chExt cx="0" cy="0"/>
        </a:xfrm>
      </p:grpSpPr>
      <p:grpSp>
        <p:nvGrpSpPr>
          <p:cNvPr id="718" name="Google Shape;718;p9"/>
          <p:cNvGrpSpPr/>
          <p:nvPr/>
        </p:nvGrpSpPr>
        <p:grpSpPr>
          <a:xfrm>
            <a:off x="-458461" y="-321271"/>
            <a:ext cx="10059175" cy="5791575"/>
            <a:chOff x="-458461" y="-321271"/>
            <a:chExt cx="10059175" cy="5791575"/>
          </a:xfrm>
        </p:grpSpPr>
        <p:grpSp>
          <p:nvGrpSpPr>
            <p:cNvPr id="719" name="Google Shape;719;p9"/>
            <p:cNvGrpSpPr/>
            <p:nvPr/>
          </p:nvGrpSpPr>
          <p:grpSpPr>
            <a:xfrm flipH="1">
              <a:off x="-458461" y="-245071"/>
              <a:ext cx="9830575" cy="5715375"/>
              <a:chOff x="-358925" y="-303650"/>
              <a:chExt cx="9830575" cy="5715375"/>
            </a:xfrm>
          </p:grpSpPr>
          <p:cxnSp>
            <p:nvCxnSpPr>
              <p:cNvPr id="720" name="Google Shape;720;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21" name="Google Shape;721;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22" name="Google Shape;722;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23" name="Google Shape;723;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24" name="Google Shape;724;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25" name="Google Shape;725;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26" name="Google Shape;726;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27" name="Google Shape;727;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28" name="Google Shape;728;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29" name="Google Shape;729;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30" name="Google Shape;730;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31" name="Google Shape;731;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32" name="Google Shape;732;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33" name="Google Shape;733;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34" name="Google Shape;734;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35" name="Google Shape;735;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36" name="Google Shape;736;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37" name="Google Shape;737;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38" name="Google Shape;738;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39" name="Google Shape;739;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40" name="Google Shape;740;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41" name="Google Shape;741;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42" name="Google Shape;742;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53" name="Google Shape;753;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54" name="Google Shape;754;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55" name="Google Shape;755;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56" name="Google Shape;756;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757" name="Google Shape;757;p9"/>
            <p:cNvGrpSpPr/>
            <p:nvPr/>
          </p:nvGrpSpPr>
          <p:grpSpPr>
            <a:xfrm rot="10800000">
              <a:off x="-229861" y="-321271"/>
              <a:ext cx="9830575" cy="5715375"/>
              <a:chOff x="-358925" y="-303650"/>
              <a:chExt cx="9830575" cy="5715375"/>
            </a:xfrm>
          </p:grpSpPr>
          <p:cxnSp>
            <p:nvCxnSpPr>
              <p:cNvPr id="758" name="Google Shape;758;p9"/>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759" name="Google Shape;759;p9"/>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760" name="Google Shape;760;p9"/>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761" name="Google Shape;761;p9"/>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762" name="Google Shape;762;p9"/>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763" name="Google Shape;763;p9"/>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764" name="Google Shape;764;p9"/>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9"/>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766" name="Google Shape;766;p9"/>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767" name="Google Shape;767;p9"/>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9"/>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769" name="Google Shape;769;p9"/>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770" name="Google Shape;770;p9"/>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771" name="Google Shape;771;p9"/>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772" name="Google Shape;772;p9"/>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773" name="Google Shape;773;p9"/>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774" name="Google Shape;774;p9"/>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775" name="Google Shape;775;p9"/>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776" name="Google Shape;776;p9"/>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777" name="Google Shape;777;p9"/>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778" name="Google Shape;778;p9"/>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779" name="Google Shape;779;p9"/>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780" name="Google Shape;780;p9"/>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781" name="Google Shape;781;p9"/>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782" name="Google Shape;782;p9"/>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783" name="Google Shape;783;p9"/>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784" name="Google Shape;784;p9"/>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785" name="Google Shape;785;p9"/>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786" name="Google Shape;786;p9"/>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787" name="Google Shape;787;p9"/>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788" name="Google Shape;788;p9"/>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789" name="Google Shape;789;p9"/>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790" name="Google Shape;790;p9"/>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791" name="Google Shape;791;p9"/>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792" name="Google Shape;792;p9"/>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793" name="Google Shape;793;p9"/>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794" name="Google Shape;794;p9"/>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795" name="Google Shape;795;p9"/>
          <p:cNvSpPr txBox="1">
            <a:spLocks noGrp="1"/>
          </p:cNvSpPr>
          <p:nvPr>
            <p:ph type="title"/>
          </p:nvPr>
        </p:nvSpPr>
        <p:spPr>
          <a:xfrm>
            <a:off x="3369100" y="1420725"/>
            <a:ext cx="5059800" cy="142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6" name="Google Shape;796;p9"/>
          <p:cNvSpPr txBox="1">
            <a:spLocks noGrp="1"/>
          </p:cNvSpPr>
          <p:nvPr>
            <p:ph type="subTitle" idx="1"/>
          </p:nvPr>
        </p:nvSpPr>
        <p:spPr>
          <a:xfrm>
            <a:off x="3369100" y="3036375"/>
            <a:ext cx="5059800" cy="68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solidFill>
                  <a:srgbClr val="666666"/>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97" name="Google Shape;797;p9"/>
          <p:cNvGrpSpPr/>
          <p:nvPr/>
        </p:nvGrpSpPr>
        <p:grpSpPr>
          <a:xfrm flipH="1">
            <a:off x="-2547989" y="60894"/>
            <a:ext cx="5703890" cy="5174095"/>
            <a:chOff x="3166062" y="1034326"/>
            <a:chExt cx="6010422" cy="5452155"/>
          </a:xfrm>
        </p:grpSpPr>
        <p:sp>
          <p:nvSpPr>
            <p:cNvPr id="798" name="Google Shape;798;p9"/>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9"/>
          <p:cNvGrpSpPr/>
          <p:nvPr/>
        </p:nvGrpSpPr>
        <p:grpSpPr>
          <a:xfrm>
            <a:off x="875216" y="444723"/>
            <a:ext cx="593164" cy="1161172"/>
            <a:chOff x="4921825" y="870250"/>
            <a:chExt cx="407925" cy="798550"/>
          </a:xfrm>
        </p:grpSpPr>
        <p:sp>
          <p:nvSpPr>
            <p:cNvPr id="801" name="Google Shape;801;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9"/>
          <p:cNvGrpSpPr/>
          <p:nvPr/>
        </p:nvGrpSpPr>
        <p:grpSpPr>
          <a:xfrm>
            <a:off x="7835741" y="3803948"/>
            <a:ext cx="593164" cy="1161172"/>
            <a:chOff x="4921825" y="870250"/>
            <a:chExt cx="407925" cy="798550"/>
          </a:xfrm>
        </p:grpSpPr>
        <p:sp>
          <p:nvSpPr>
            <p:cNvPr id="832" name="Google Shape;832;p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80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250"/>
        <p:cNvGrpSpPr/>
        <p:nvPr/>
      </p:nvGrpSpPr>
      <p:grpSpPr>
        <a:xfrm>
          <a:off x="0" y="0"/>
          <a:ext cx="0" cy="0"/>
          <a:chOff x="0" y="0"/>
          <a:chExt cx="0" cy="0"/>
        </a:xfrm>
      </p:grpSpPr>
      <p:grpSp>
        <p:nvGrpSpPr>
          <p:cNvPr id="1251" name="Google Shape;1251;p16"/>
          <p:cNvGrpSpPr/>
          <p:nvPr/>
        </p:nvGrpSpPr>
        <p:grpSpPr>
          <a:xfrm>
            <a:off x="-458461" y="-321271"/>
            <a:ext cx="10059175" cy="5791575"/>
            <a:chOff x="-458461" y="-321271"/>
            <a:chExt cx="10059175" cy="5791575"/>
          </a:xfrm>
        </p:grpSpPr>
        <p:grpSp>
          <p:nvGrpSpPr>
            <p:cNvPr id="1252" name="Google Shape;1252;p16"/>
            <p:cNvGrpSpPr/>
            <p:nvPr/>
          </p:nvGrpSpPr>
          <p:grpSpPr>
            <a:xfrm flipH="1">
              <a:off x="-458461" y="-245071"/>
              <a:ext cx="9830575" cy="5715375"/>
              <a:chOff x="-358925" y="-303650"/>
              <a:chExt cx="9830575" cy="5715375"/>
            </a:xfrm>
          </p:grpSpPr>
          <p:cxnSp>
            <p:nvCxnSpPr>
              <p:cNvPr id="1253" name="Google Shape;1253;p1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54" name="Google Shape;1254;p1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55" name="Google Shape;1255;p1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56" name="Google Shape;1256;p1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57" name="Google Shape;1257;p1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58" name="Google Shape;1258;p1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59" name="Google Shape;1259;p1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60" name="Google Shape;1260;p1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61" name="Google Shape;1261;p1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262" name="Google Shape;1262;p1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263" name="Google Shape;1263;p1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264" name="Google Shape;1264;p1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265" name="Google Shape;1265;p1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266" name="Google Shape;1266;p1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267" name="Google Shape;1267;p1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268" name="Google Shape;1268;p1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269" name="Google Shape;1269;p1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270" name="Google Shape;1270;p1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271" name="Google Shape;1271;p1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272" name="Google Shape;1272;p1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273" name="Google Shape;1273;p1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274" name="Google Shape;1274;p1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275" name="Google Shape;1275;p1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276" name="Google Shape;1276;p1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277" name="Google Shape;1277;p1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278" name="Google Shape;1278;p1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79" name="Google Shape;1279;p1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80" name="Google Shape;1280;p1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81" name="Google Shape;1281;p1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82" name="Google Shape;1282;p1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83" name="Google Shape;1283;p1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84" name="Google Shape;1284;p1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85" name="Google Shape;1285;p1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86" name="Google Shape;1286;p1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87" name="Google Shape;1287;p1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88" name="Google Shape;1288;p1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89" name="Google Shape;1289;p1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290" name="Google Shape;1290;p16"/>
            <p:cNvGrpSpPr/>
            <p:nvPr/>
          </p:nvGrpSpPr>
          <p:grpSpPr>
            <a:xfrm rot="10800000">
              <a:off x="-229861" y="-321271"/>
              <a:ext cx="9830575" cy="5715375"/>
              <a:chOff x="-358925" y="-303650"/>
              <a:chExt cx="9830575" cy="5715375"/>
            </a:xfrm>
          </p:grpSpPr>
          <p:cxnSp>
            <p:nvCxnSpPr>
              <p:cNvPr id="1291" name="Google Shape;1291;p1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92" name="Google Shape;1292;p1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93" name="Google Shape;1293;p1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94" name="Google Shape;1294;p1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95" name="Google Shape;1295;p1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96" name="Google Shape;1296;p1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97" name="Google Shape;1297;p1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98" name="Google Shape;1298;p1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99" name="Google Shape;1299;p1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300" name="Google Shape;1300;p1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301" name="Google Shape;1301;p1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302" name="Google Shape;1302;p1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303" name="Google Shape;1303;p1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304" name="Google Shape;1304;p1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305" name="Google Shape;1305;p1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306" name="Google Shape;1306;p1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307" name="Google Shape;1307;p1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308" name="Google Shape;1308;p1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309" name="Google Shape;1309;p1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310" name="Google Shape;1310;p1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311" name="Google Shape;1311;p1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312" name="Google Shape;1312;p1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313" name="Google Shape;1313;p1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314" name="Google Shape;1314;p1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315" name="Google Shape;1315;p1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316" name="Google Shape;1316;p1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317" name="Google Shape;1317;p1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318" name="Google Shape;1318;p1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319" name="Google Shape;1319;p1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320" name="Google Shape;1320;p1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321" name="Google Shape;1321;p1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322" name="Google Shape;1322;p1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323" name="Google Shape;1323;p1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324" name="Google Shape;1324;p1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325" name="Google Shape;1325;p1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326" name="Google Shape;1326;p1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327" name="Google Shape;1327;p1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328" name="Google Shape;1328;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9" name="Google Shape;1329;p16"/>
          <p:cNvSpPr txBox="1">
            <a:spLocks noGrp="1"/>
          </p:cNvSpPr>
          <p:nvPr>
            <p:ph type="body" idx="1"/>
          </p:nvPr>
        </p:nvSpPr>
        <p:spPr>
          <a:xfrm>
            <a:off x="717550" y="1466900"/>
            <a:ext cx="3800400" cy="3141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330" name="Google Shape;1330;p16"/>
          <p:cNvGrpSpPr/>
          <p:nvPr/>
        </p:nvGrpSpPr>
        <p:grpSpPr>
          <a:xfrm>
            <a:off x="8148972" y="-1637511"/>
            <a:ext cx="3863499" cy="3798516"/>
            <a:chOff x="3133537" y="-308699"/>
            <a:chExt cx="6010422" cy="5452155"/>
          </a:xfrm>
        </p:grpSpPr>
        <p:sp>
          <p:nvSpPr>
            <p:cNvPr id="1331" name="Google Shape;1331;p16"/>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16"/>
          <p:cNvGrpSpPr/>
          <p:nvPr/>
        </p:nvGrpSpPr>
        <p:grpSpPr>
          <a:xfrm>
            <a:off x="7726703" y="-626164"/>
            <a:ext cx="593164" cy="1161172"/>
            <a:chOff x="4921825" y="870250"/>
            <a:chExt cx="407925" cy="798550"/>
          </a:xfrm>
        </p:grpSpPr>
        <p:sp>
          <p:nvSpPr>
            <p:cNvPr id="1334" name="Google Shape;1334;p1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16"/>
          <p:cNvGrpSpPr/>
          <p:nvPr/>
        </p:nvGrpSpPr>
        <p:grpSpPr>
          <a:xfrm flipH="1">
            <a:off x="-2299857" y="-2697840"/>
            <a:ext cx="4017967" cy="3644766"/>
            <a:chOff x="3166062" y="1034326"/>
            <a:chExt cx="6010422" cy="5452155"/>
          </a:xfrm>
        </p:grpSpPr>
        <p:sp>
          <p:nvSpPr>
            <p:cNvPr id="1365" name="Google Shape;1365;p16"/>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7" name="Google Shape;1367;p16"/>
          <p:cNvSpPr txBox="1">
            <a:spLocks noGrp="1"/>
          </p:cNvSpPr>
          <p:nvPr>
            <p:ph type="body" idx="2"/>
          </p:nvPr>
        </p:nvSpPr>
        <p:spPr>
          <a:xfrm>
            <a:off x="4698350" y="1466900"/>
            <a:ext cx="3728100" cy="3141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423174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grpSp>
        <p:nvGrpSpPr>
          <p:cNvPr id="92" name="Google Shape;92;p3"/>
          <p:cNvGrpSpPr/>
          <p:nvPr/>
        </p:nvGrpSpPr>
        <p:grpSpPr>
          <a:xfrm>
            <a:off x="-458461" y="-321271"/>
            <a:ext cx="10059175" cy="5791575"/>
            <a:chOff x="-458461" y="-321271"/>
            <a:chExt cx="10059175" cy="5791575"/>
          </a:xfrm>
        </p:grpSpPr>
        <p:grpSp>
          <p:nvGrpSpPr>
            <p:cNvPr id="93" name="Google Shape;93;p3"/>
            <p:cNvGrpSpPr/>
            <p:nvPr/>
          </p:nvGrpSpPr>
          <p:grpSpPr>
            <a:xfrm flipH="1">
              <a:off x="-458461" y="-245071"/>
              <a:ext cx="9830575" cy="5715375"/>
              <a:chOff x="-358925" y="-303650"/>
              <a:chExt cx="9830575" cy="5715375"/>
            </a:xfrm>
          </p:grpSpPr>
          <p:cxnSp>
            <p:nvCxnSpPr>
              <p:cNvPr id="94" name="Google Shape;94;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 name="Google Shape;95;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6" name="Google Shape;96;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7" name="Google Shape;97;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8" name="Google Shape;98;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 name="Google Shape;99;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00" name="Google Shape;100;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01" name="Google Shape;101;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02" name="Google Shape;102;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4" name="Google Shape;104;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6" name="Google Shape;106;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7" name="Google Shape;107;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8" name="Google Shape;108;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9" name="Google Shape;109;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0" name="Google Shape;110;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1" name="Google Shape;111;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2" name="Google Shape;112;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3" name="Google Shape;113;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4" name="Google Shape;114;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5" name="Google Shape;115;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6" name="Google Shape;116;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7" name="Google Shape;117;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8" name="Google Shape;118;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 name="Google Shape;119;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0" name="Google Shape;120;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1" name="Google Shape;121;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2" name="Google Shape;122;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 name="Google Shape;123;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4" name="Google Shape;124;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5" name="Google Shape;125;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6" name="Google Shape;126;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7" name="Google Shape;127;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8" name="Google Shape;128;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9" name="Google Shape;129;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31" name="Google Shape;131;p3"/>
            <p:cNvGrpSpPr/>
            <p:nvPr/>
          </p:nvGrpSpPr>
          <p:grpSpPr>
            <a:xfrm rot="10800000">
              <a:off x="-229861" y="-321271"/>
              <a:ext cx="9830575" cy="5715375"/>
              <a:chOff x="-358925" y="-303650"/>
              <a:chExt cx="9830575" cy="5715375"/>
            </a:xfrm>
          </p:grpSpPr>
          <p:cxnSp>
            <p:nvCxnSpPr>
              <p:cNvPr id="132" name="Google Shape;132;p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33" name="Google Shape;133;p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34" name="Google Shape;134;p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35" name="Google Shape;135;p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36" name="Google Shape;136;p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37" name="Google Shape;137;p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38" name="Google Shape;138;p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39" name="Google Shape;139;p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40" name="Google Shape;140;p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41" name="Google Shape;141;p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42" name="Google Shape;142;p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43" name="Google Shape;143;p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44" name="Google Shape;144;p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45" name="Google Shape;145;p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46" name="Google Shape;146;p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47" name="Google Shape;147;p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48" name="Google Shape;148;p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49" name="Google Shape;149;p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50" name="Google Shape;150;p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51" name="Google Shape;151;p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52" name="Google Shape;152;p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53" name="Google Shape;153;p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54" name="Google Shape;154;p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55" name="Google Shape;155;p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56" name="Google Shape;156;p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57" name="Google Shape;157;p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58" name="Google Shape;158;p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59" name="Google Shape;159;p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60" name="Google Shape;160;p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61" name="Google Shape;161;p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62" name="Google Shape;162;p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63" name="Google Shape;163;p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64" name="Google Shape;164;p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65" name="Google Shape;165;p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66" name="Google Shape;166;p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67" name="Google Shape;167;p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68" name="Google Shape;168;p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69" name="Google Shape;169;p3"/>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0" name="Google Shape;170;p3"/>
          <p:cNvSpPr txBox="1">
            <a:spLocks noGrp="1"/>
          </p:cNvSpPr>
          <p:nvPr>
            <p:ph type="title" idx="2" hasCustomPrompt="1"/>
          </p:nvPr>
        </p:nvSpPr>
        <p:spPr>
          <a:xfrm>
            <a:off x="717600" y="1528000"/>
            <a:ext cx="1535400" cy="6585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3"/>
          <p:cNvSpPr txBox="1">
            <a:spLocks noGrp="1"/>
          </p:cNvSpPr>
          <p:nvPr>
            <p:ph type="subTitle" idx="1"/>
          </p:nvPr>
        </p:nvSpPr>
        <p:spPr>
          <a:xfrm>
            <a:off x="715100" y="3193950"/>
            <a:ext cx="4017900" cy="421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2" name="Google Shape;172;p3"/>
          <p:cNvGrpSpPr/>
          <p:nvPr/>
        </p:nvGrpSpPr>
        <p:grpSpPr>
          <a:xfrm flipH="1">
            <a:off x="-2208532" y="-1825065"/>
            <a:ext cx="4017967" cy="3644766"/>
            <a:chOff x="3166062" y="1034326"/>
            <a:chExt cx="6010422" cy="5452155"/>
          </a:xfrm>
        </p:grpSpPr>
        <p:sp>
          <p:nvSpPr>
            <p:cNvPr id="173" name="Google Shape;173;p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3"/>
          <p:cNvGrpSpPr/>
          <p:nvPr/>
        </p:nvGrpSpPr>
        <p:grpSpPr>
          <a:xfrm>
            <a:off x="4497249" y="804357"/>
            <a:ext cx="5111263" cy="4704119"/>
            <a:chOff x="3133537" y="-308699"/>
            <a:chExt cx="6010422" cy="5452155"/>
          </a:xfrm>
        </p:grpSpPr>
        <p:sp>
          <p:nvSpPr>
            <p:cNvPr id="176" name="Google Shape;176;p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5"/>
        <p:cNvGrpSpPr/>
        <p:nvPr/>
      </p:nvGrpSpPr>
      <p:grpSpPr>
        <a:xfrm>
          <a:off x="0" y="0"/>
          <a:ext cx="0" cy="0"/>
          <a:chOff x="0" y="0"/>
          <a:chExt cx="0" cy="0"/>
        </a:xfrm>
      </p:grpSpPr>
      <p:grpSp>
        <p:nvGrpSpPr>
          <p:cNvPr id="296" name="Google Shape;296;p5"/>
          <p:cNvGrpSpPr/>
          <p:nvPr/>
        </p:nvGrpSpPr>
        <p:grpSpPr>
          <a:xfrm>
            <a:off x="-458461" y="-321271"/>
            <a:ext cx="10059175" cy="5791575"/>
            <a:chOff x="-458461" y="-321271"/>
            <a:chExt cx="10059175" cy="5791575"/>
          </a:xfrm>
        </p:grpSpPr>
        <p:grpSp>
          <p:nvGrpSpPr>
            <p:cNvPr id="297" name="Google Shape;297;p5"/>
            <p:cNvGrpSpPr/>
            <p:nvPr/>
          </p:nvGrpSpPr>
          <p:grpSpPr>
            <a:xfrm flipH="1">
              <a:off x="-458461" y="-245071"/>
              <a:ext cx="9830575" cy="5715375"/>
              <a:chOff x="-358925" y="-303650"/>
              <a:chExt cx="9830575" cy="5715375"/>
            </a:xfrm>
          </p:grpSpPr>
          <p:cxnSp>
            <p:nvCxnSpPr>
              <p:cNvPr id="298" name="Google Shape;298;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299" name="Google Shape;299;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00" name="Google Shape;300;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01" name="Google Shape;301;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02" name="Google Shape;302;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03" name="Google Shape;303;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04" name="Google Shape;304;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05" name="Google Shape;305;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06" name="Google Shape;306;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07" name="Google Shape;307;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08" name="Google Shape;308;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09" name="Google Shape;309;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10" name="Google Shape;310;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11" name="Google Shape;311;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12" name="Google Shape;312;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13" name="Google Shape;313;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14" name="Google Shape;314;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16" name="Google Shape;316;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17" name="Google Shape;317;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18" name="Google Shape;318;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19" name="Google Shape;319;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20" name="Google Shape;320;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23" name="Google Shape;323;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24" name="Google Shape;324;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25" name="Google Shape;325;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26" name="Google Shape;326;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27" name="Google Shape;327;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335" name="Google Shape;335;p5"/>
            <p:cNvGrpSpPr/>
            <p:nvPr/>
          </p:nvGrpSpPr>
          <p:grpSpPr>
            <a:xfrm rot="10800000">
              <a:off x="-229861" y="-321271"/>
              <a:ext cx="9830575" cy="5715375"/>
              <a:chOff x="-358925" y="-303650"/>
              <a:chExt cx="9830575" cy="5715375"/>
            </a:xfrm>
          </p:grpSpPr>
          <p:cxnSp>
            <p:nvCxnSpPr>
              <p:cNvPr id="336" name="Google Shape;336;p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339" name="Google Shape;339;p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341" name="Google Shape;341;p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342" name="Google Shape;342;p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343" name="Google Shape;343;p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344" name="Google Shape;344;p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345" name="Google Shape;345;p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346" name="Google Shape;346;p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347" name="Google Shape;347;p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348" name="Google Shape;348;p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349" name="Google Shape;349;p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350" name="Google Shape;350;p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351" name="Google Shape;351;p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352" name="Google Shape;352;p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353" name="Google Shape;353;p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354" name="Google Shape;354;p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355" name="Google Shape;355;p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356" name="Google Shape;356;p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357" name="Google Shape;357;p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358" name="Google Shape;358;p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359" name="Google Shape;359;p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360" name="Google Shape;360;p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361" name="Google Shape;361;p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362" name="Google Shape;362;p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363" name="Google Shape;363;p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364" name="Google Shape;364;p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365" name="Google Shape;365;p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366" name="Google Shape;366;p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367" name="Google Shape;367;p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368" name="Google Shape;368;p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369" name="Google Shape;369;p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370" name="Google Shape;370;p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371" name="Google Shape;371;p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372" name="Google Shape;372;p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373" name="Google Shape;373;p5"/>
          <p:cNvSpPr txBox="1">
            <a:spLocks noGrp="1"/>
          </p:cNvSpPr>
          <p:nvPr>
            <p:ph type="subTitle" idx="1"/>
          </p:nvPr>
        </p:nvSpPr>
        <p:spPr>
          <a:xfrm>
            <a:off x="1007988" y="2537625"/>
            <a:ext cx="3271500" cy="347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4" name="Google Shape;374;p5"/>
          <p:cNvSpPr txBox="1">
            <a:spLocks noGrp="1"/>
          </p:cNvSpPr>
          <p:nvPr>
            <p:ph type="subTitle" idx="2"/>
          </p:nvPr>
        </p:nvSpPr>
        <p:spPr>
          <a:xfrm>
            <a:off x="4864519" y="2537625"/>
            <a:ext cx="3271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Font typeface="Questrial"/>
              <a:buNone/>
              <a:defRPr sz="1600">
                <a:solidFill>
                  <a:schemeClr val="dk1"/>
                </a:solidFill>
                <a:latin typeface="Questrial"/>
                <a:ea typeface="Questrial"/>
                <a:cs typeface="Questrial"/>
                <a:sym typeface="Questrial"/>
              </a:defRPr>
            </a:lvl1pPr>
            <a:lvl2pPr lvl="1"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2pPr>
            <a:lvl3pPr lvl="2"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3pPr>
            <a:lvl4pPr lvl="3"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4pPr>
            <a:lvl5pPr lvl="4"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5pPr>
            <a:lvl6pPr lvl="5"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6pPr>
            <a:lvl7pPr lvl="6"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7pPr>
            <a:lvl8pPr lvl="7"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8pPr>
            <a:lvl9pPr lvl="8" algn="ctr" rtl="0">
              <a:lnSpc>
                <a:spcPct val="100000"/>
              </a:lnSpc>
              <a:spcBef>
                <a:spcPts val="0"/>
              </a:spcBef>
              <a:spcAft>
                <a:spcPts val="0"/>
              </a:spcAft>
              <a:buClr>
                <a:schemeClr val="dk1"/>
              </a:buClr>
              <a:buSzPts val="1800"/>
              <a:buFont typeface="Questrial"/>
              <a:buNone/>
              <a:defRPr sz="1800">
                <a:solidFill>
                  <a:schemeClr val="dk1"/>
                </a:solidFill>
                <a:latin typeface="Questrial"/>
                <a:ea typeface="Questrial"/>
                <a:cs typeface="Questrial"/>
                <a:sym typeface="Questrial"/>
              </a:defRPr>
            </a:lvl9pPr>
          </a:lstStyle>
          <a:p>
            <a:endParaRPr/>
          </a:p>
        </p:txBody>
      </p:sp>
      <p:sp>
        <p:nvSpPr>
          <p:cNvPr id="375" name="Google Shape;375;p5"/>
          <p:cNvSpPr txBox="1">
            <a:spLocks noGrp="1"/>
          </p:cNvSpPr>
          <p:nvPr>
            <p:ph type="subTitle" idx="3"/>
          </p:nvPr>
        </p:nvSpPr>
        <p:spPr>
          <a:xfrm>
            <a:off x="1007988"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6" name="Google Shape;376;p5"/>
          <p:cNvSpPr txBox="1">
            <a:spLocks noGrp="1"/>
          </p:cNvSpPr>
          <p:nvPr>
            <p:ph type="subTitle" idx="4"/>
          </p:nvPr>
        </p:nvSpPr>
        <p:spPr>
          <a:xfrm>
            <a:off x="4864519" y="3098150"/>
            <a:ext cx="327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5"/>
          <p:cNvSpPr txBox="1">
            <a:spLocks noGrp="1"/>
          </p:cNvSpPr>
          <p:nvPr>
            <p:ph type="title"/>
          </p:nvPr>
        </p:nvSpPr>
        <p:spPr>
          <a:xfrm>
            <a:off x="720000" y="445025"/>
            <a:ext cx="77040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8" name="Google Shape;378;p5"/>
          <p:cNvGrpSpPr/>
          <p:nvPr/>
        </p:nvGrpSpPr>
        <p:grpSpPr>
          <a:xfrm>
            <a:off x="315016" y="3811561"/>
            <a:ext cx="593164" cy="1161172"/>
            <a:chOff x="4921825" y="870250"/>
            <a:chExt cx="407925" cy="798550"/>
          </a:xfrm>
        </p:grpSpPr>
        <p:sp>
          <p:nvSpPr>
            <p:cNvPr id="379" name="Google Shape;379;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a:off x="7987641" y="204698"/>
            <a:ext cx="593164" cy="1161172"/>
            <a:chOff x="4921825" y="870250"/>
            <a:chExt cx="407925" cy="798550"/>
          </a:xfrm>
        </p:grpSpPr>
        <p:sp>
          <p:nvSpPr>
            <p:cNvPr id="410" name="Google Shape;410;p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5"/>
          <p:cNvSpPr/>
          <p:nvPr/>
        </p:nvSpPr>
        <p:spPr>
          <a:xfrm rot="10800000">
            <a:off x="-253" y="-93"/>
            <a:ext cx="2019852" cy="1148544"/>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grpSp>
        <p:nvGrpSpPr>
          <p:cNvPr id="441" name="Google Shape;441;p5"/>
          <p:cNvGrpSpPr/>
          <p:nvPr/>
        </p:nvGrpSpPr>
        <p:grpSpPr>
          <a:xfrm>
            <a:off x="7123447" y="2151889"/>
            <a:ext cx="3863499" cy="3798516"/>
            <a:chOff x="3133537" y="-308699"/>
            <a:chExt cx="6010422" cy="5452155"/>
          </a:xfrm>
        </p:grpSpPr>
        <p:sp>
          <p:nvSpPr>
            <p:cNvPr id="442" name="Google Shape;442;p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4"/>
        <p:cNvGrpSpPr/>
        <p:nvPr/>
      </p:nvGrpSpPr>
      <p:grpSpPr>
        <a:xfrm>
          <a:off x="0" y="0"/>
          <a:ext cx="0" cy="0"/>
          <a:chOff x="0" y="0"/>
          <a:chExt cx="0" cy="0"/>
        </a:xfrm>
      </p:grpSpPr>
      <p:grpSp>
        <p:nvGrpSpPr>
          <p:cNvPr id="445" name="Google Shape;445;p6"/>
          <p:cNvGrpSpPr/>
          <p:nvPr/>
        </p:nvGrpSpPr>
        <p:grpSpPr>
          <a:xfrm>
            <a:off x="-458461" y="-321271"/>
            <a:ext cx="10059175" cy="5791575"/>
            <a:chOff x="-458461" y="-321271"/>
            <a:chExt cx="10059175" cy="5791575"/>
          </a:xfrm>
        </p:grpSpPr>
        <p:grpSp>
          <p:nvGrpSpPr>
            <p:cNvPr id="446" name="Google Shape;446;p6"/>
            <p:cNvGrpSpPr/>
            <p:nvPr/>
          </p:nvGrpSpPr>
          <p:grpSpPr>
            <a:xfrm flipH="1">
              <a:off x="-458461" y="-245071"/>
              <a:ext cx="9830575" cy="5715375"/>
              <a:chOff x="-358925" y="-303650"/>
              <a:chExt cx="9830575" cy="5715375"/>
            </a:xfrm>
          </p:grpSpPr>
          <p:cxnSp>
            <p:nvCxnSpPr>
              <p:cNvPr id="447" name="Google Shape;447;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48" name="Google Shape;448;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49" name="Google Shape;449;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50" name="Google Shape;450;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51" name="Google Shape;451;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52" name="Google Shape;452;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53" name="Google Shape;453;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54" name="Google Shape;454;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55" name="Google Shape;455;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56" name="Google Shape;456;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57" name="Google Shape;457;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58" name="Google Shape;458;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60" name="Google Shape;460;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61" name="Google Shape;461;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462" name="Google Shape;462;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463" name="Google Shape;463;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464" name="Google Shape;464;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465" name="Google Shape;465;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466" name="Google Shape;466;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467" name="Google Shape;467;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468" name="Google Shape;468;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469" name="Google Shape;469;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470" name="Google Shape;470;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471" name="Google Shape;471;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472" name="Google Shape;472;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473" name="Google Shape;473;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474" name="Google Shape;474;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475" name="Google Shape;475;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476" name="Google Shape;476;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477" name="Google Shape;477;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478" name="Google Shape;478;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479" name="Google Shape;479;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480" name="Google Shape;480;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481" name="Google Shape;481;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482" name="Google Shape;482;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483" name="Google Shape;483;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484" name="Google Shape;484;p6"/>
            <p:cNvGrpSpPr/>
            <p:nvPr/>
          </p:nvGrpSpPr>
          <p:grpSpPr>
            <a:xfrm rot="10800000">
              <a:off x="-229861" y="-321271"/>
              <a:ext cx="9830575" cy="5715375"/>
              <a:chOff x="-358925" y="-303650"/>
              <a:chExt cx="9830575" cy="5715375"/>
            </a:xfrm>
          </p:grpSpPr>
          <p:cxnSp>
            <p:nvCxnSpPr>
              <p:cNvPr id="485" name="Google Shape;485;p6"/>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486" name="Google Shape;486;p6"/>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487" name="Google Shape;487;p6"/>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488" name="Google Shape;488;p6"/>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489" name="Google Shape;489;p6"/>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490" name="Google Shape;490;p6"/>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491" name="Google Shape;491;p6"/>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492" name="Google Shape;492;p6"/>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493" name="Google Shape;493;p6"/>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494" name="Google Shape;494;p6"/>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495" name="Google Shape;495;p6"/>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496" name="Google Shape;496;p6"/>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497" name="Google Shape;497;p6"/>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498" name="Google Shape;498;p6"/>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499" name="Google Shape;499;p6"/>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6"/>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501" name="Google Shape;501;p6"/>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502" name="Google Shape;502;p6"/>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503" name="Google Shape;503;p6"/>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504" name="Google Shape;504;p6"/>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505" name="Google Shape;505;p6"/>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506" name="Google Shape;506;p6"/>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507" name="Google Shape;507;p6"/>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508" name="Google Shape;508;p6"/>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509" name="Google Shape;509;p6"/>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510" name="Google Shape;510;p6"/>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511" name="Google Shape;511;p6"/>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512" name="Google Shape;512;p6"/>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513" name="Google Shape;513;p6"/>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514" name="Google Shape;514;p6"/>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515" name="Google Shape;515;p6"/>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516" name="Google Shape;516;p6"/>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517" name="Google Shape;517;p6"/>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518" name="Google Shape;518;p6"/>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519" name="Google Shape;519;p6"/>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520" name="Google Shape;520;p6"/>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521" name="Google Shape;521;p6"/>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522" name="Google Shape;522;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949"/>
        <p:cNvGrpSpPr/>
        <p:nvPr/>
      </p:nvGrpSpPr>
      <p:grpSpPr>
        <a:xfrm>
          <a:off x="0" y="0"/>
          <a:ext cx="0" cy="0"/>
          <a:chOff x="0" y="0"/>
          <a:chExt cx="0" cy="0"/>
        </a:xfrm>
      </p:grpSpPr>
      <p:grpSp>
        <p:nvGrpSpPr>
          <p:cNvPr id="950" name="Google Shape;950;p13"/>
          <p:cNvGrpSpPr/>
          <p:nvPr/>
        </p:nvGrpSpPr>
        <p:grpSpPr>
          <a:xfrm>
            <a:off x="-458461" y="-321271"/>
            <a:ext cx="10059175" cy="5791575"/>
            <a:chOff x="-458461" y="-321271"/>
            <a:chExt cx="10059175" cy="5791575"/>
          </a:xfrm>
        </p:grpSpPr>
        <p:grpSp>
          <p:nvGrpSpPr>
            <p:cNvPr id="951" name="Google Shape;951;p13"/>
            <p:cNvGrpSpPr/>
            <p:nvPr/>
          </p:nvGrpSpPr>
          <p:grpSpPr>
            <a:xfrm flipH="1">
              <a:off x="-458461" y="-245071"/>
              <a:ext cx="9830575" cy="5715375"/>
              <a:chOff x="-358925" y="-303650"/>
              <a:chExt cx="9830575" cy="5715375"/>
            </a:xfrm>
          </p:grpSpPr>
          <p:cxnSp>
            <p:nvCxnSpPr>
              <p:cNvPr id="952" name="Google Shape;952;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53" name="Google Shape;953;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54" name="Google Shape;954;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55" name="Google Shape;955;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56" name="Google Shape;956;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57" name="Google Shape;957;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58" name="Google Shape;958;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59" name="Google Shape;959;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60" name="Google Shape;960;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61" name="Google Shape;961;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962" name="Google Shape;962;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963" name="Google Shape;963;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964" name="Google Shape;964;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965" name="Google Shape;965;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966" name="Google Shape;966;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967" name="Google Shape;967;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968" name="Google Shape;968;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969" name="Google Shape;969;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970" name="Google Shape;970;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971" name="Google Shape;971;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972" name="Google Shape;972;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973" name="Google Shape;973;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974" name="Google Shape;974;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975" name="Google Shape;975;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976" name="Google Shape;976;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977" name="Google Shape;977;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978" name="Google Shape;978;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979" name="Google Shape;979;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980" name="Google Shape;980;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981" name="Google Shape;981;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982" name="Google Shape;982;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983" name="Google Shape;983;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984" name="Google Shape;984;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985" name="Google Shape;985;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986" name="Google Shape;986;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987" name="Google Shape;987;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988" name="Google Shape;988;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989" name="Google Shape;989;p13"/>
            <p:cNvGrpSpPr/>
            <p:nvPr/>
          </p:nvGrpSpPr>
          <p:grpSpPr>
            <a:xfrm rot="10800000">
              <a:off x="-229861" y="-321271"/>
              <a:ext cx="9830575" cy="5715375"/>
              <a:chOff x="-358925" y="-303650"/>
              <a:chExt cx="9830575" cy="5715375"/>
            </a:xfrm>
          </p:grpSpPr>
          <p:cxnSp>
            <p:nvCxnSpPr>
              <p:cNvPr id="990" name="Google Shape;990;p13"/>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991" name="Google Shape;991;p13"/>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992" name="Google Shape;992;p13"/>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993" name="Google Shape;993;p13"/>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994" name="Google Shape;994;p13"/>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995" name="Google Shape;995;p13"/>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996" name="Google Shape;996;p13"/>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997" name="Google Shape;997;p13"/>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998" name="Google Shape;998;p13"/>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999" name="Google Shape;999;p13"/>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000" name="Google Shape;1000;p13"/>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001" name="Google Shape;1001;p13"/>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002" name="Google Shape;1002;p13"/>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003" name="Google Shape;1003;p13"/>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004" name="Google Shape;1004;p13"/>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005" name="Google Shape;1005;p13"/>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006" name="Google Shape;1006;p13"/>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007" name="Google Shape;1007;p13"/>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008" name="Google Shape;1008;p13"/>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009" name="Google Shape;1009;p13"/>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010" name="Google Shape;1010;p13"/>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011" name="Google Shape;1011;p13"/>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012" name="Google Shape;1012;p13"/>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013" name="Google Shape;1013;p13"/>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014" name="Google Shape;1014;p13"/>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015" name="Google Shape;1015;p13"/>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016" name="Google Shape;1016;p13"/>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017" name="Google Shape;1017;p13"/>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018" name="Google Shape;1018;p13"/>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019" name="Google Shape;1019;p13"/>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020" name="Google Shape;1020;p13"/>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021" name="Google Shape;1021;p13"/>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022" name="Google Shape;1022;p13"/>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023" name="Google Shape;1023;p13"/>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024" name="Google Shape;1024;p13"/>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025" name="Google Shape;1025;p13"/>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026" name="Google Shape;1026;p13"/>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027" name="Google Shape;1027;p13"/>
          <p:cNvSpPr txBox="1">
            <a:spLocks noGrp="1"/>
          </p:cNvSpPr>
          <p:nvPr>
            <p:ph type="ctrTitle"/>
          </p:nvPr>
        </p:nvSpPr>
        <p:spPr>
          <a:xfrm>
            <a:off x="3658660"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28" name="Google Shape;1028;p13"/>
          <p:cNvSpPr txBox="1">
            <a:spLocks noGrp="1"/>
          </p:cNvSpPr>
          <p:nvPr>
            <p:ph type="subTitle" idx="1"/>
          </p:nvPr>
        </p:nvSpPr>
        <p:spPr>
          <a:xfrm>
            <a:off x="3658661"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9" name="Google Shape;1029;p13"/>
          <p:cNvSpPr txBox="1">
            <a:spLocks noGrp="1"/>
          </p:cNvSpPr>
          <p:nvPr>
            <p:ph type="title" idx="2" hasCustomPrompt="1"/>
          </p:nvPr>
        </p:nvSpPr>
        <p:spPr>
          <a:xfrm>
            <a:off x="4269160"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0" name="Google Shape;1030;p13"/>
          <p:cNvSpPr txBox="1">
            <a:spLocks noGrp="1"/>
          </p:cNvSpPr>
          <p:nvPr>
            <p:ph type="ctrTitle" idx="3"/>
          </p:nvPr>
        </p:nvSpPr>
        <p:spPr>
          <a:xfrm>
            <a:off x="3658660"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1" name="Google Shape;1031;p13"/>
          <p:cNvSpPr txBox="1">
            <a:spLocks noGrp="1"/>
          </p:cNvSpPr>
          <p:nvPr>
            <p:ph type="subTitle" idx="4"/>
          </p:nvPr>
        </p:nvSpPr>
        <p:spPr>
          <a:xfrm>
            <a:off x="3658661"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2" name="Google Shape;1032;p13"/>
          <p:cNvSpPr txBox="1">
            <a:spLocks noGrp="1"/>
          </p:cNvSpPr>
          <p:nvPr>
            <p:ph type="title" idx="5" hasCustomPrompt="1"/>
          </p:nvPr>
        </p:nvSpPr>
        <p:spPr>
          <a:xfrm>
            <a:off x="4269160"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3" name="Google Shape;1033;p13"/>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4" name="Google Shape;1034;p13"/>
          <p:cNvSpPr txBox="1">
            <a:spLocks noGrp="1"/>
          </p:cNvSpPr>
          <p:nvPr>
            <p:ph type="subTitle" idx="7"/>
          </p:nvPr>
        </p:nvSpPr>
        <p:spPr>
          <a:xfrm>
            <a:off x="5974924"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5" name="Google Shape;1035;p13"/>
          <p:cNvSpPr txBox="1">
            <a:spLocks noGrp="1"/>
          </p:cNvSpPr>
          <p:nvPr>
            <p:ph type="title" idx="8" hasCustomPrompt="1"/>
          </p:nvPr>
        </p:nvSpPr>
        <p:spPr>
          <a:xfrm>
            <a:off x="6585422"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6" name="Google Shape;1036;p13"/>
          <p:cNvSpPr txBox="1">
            <a:spLocks noGrp="1"/>
          </p:cNvSpPr>
          <p:nvPr>
            <p:ph type="ctrTitle" idx="9"/>
          </p:nvPr>
        </p:nvSpPr>
        <p:spPr>
          <a:xfrm>
            <a:off x="5974922"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37" name="Google Shape;1037;p13"/>
          <p:cNvSpPr txBox="1">
            <a:spLocks noGrp="1"/>
          </p:cNvSpPr>
          <p:nvPr>
            <p:ph type="subTitle" idx="13"/>
          </p:nvPr>
        </p:nvSpPr>
        <p:spPr>
          <a:xfrm>
            <a:off x="5974924"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8" name="Google Shape;1038;p13"/>
          <p:cNvSpPr txBox="1">
            <a:spLocks noGrp="1"/>
          </p:cNvSpPr>
          <p:nvPr>
            <p:ph type="title" idx="14" hasCustomPrompt="1"/>
          </p:nvPr>
        </p:nvSpPr>
        <p:spPr>
          <a:xfrm>
            <a:off x="6585422"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39" name="Google Shape;1039;p13"/>
          <p:cNvSpPr txBox="1">
            <a:spLocks noGrp="1"/>
          </p:cNvSpPr>
          <p:nvPr>
            <p:ph type="ctrTitle" idx="15"/>
          </p:nvPr>
        </p:nvSpPr>
        <p:spPr>
          <a:xfrm rot="-5400000">
            <a:off x="-1086025" y="2345625"/>
            <a:ext cx="4067100" cy="44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30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1040" name="Google Shape;1040;p13"/>
          <p:cNvSpPr txBox="1">
            <a:spLocks noGrp="1"/>
          </p:cNvSpPr>
          <p:nvPr>
            <p:ph type="ctrTitle" idx="16"/>
          </p:nvPr>
        </p:nvSpPr>
        <p:spPr>
          <a:xfrm>
            <a:off x="1329575" y="1589233"/>
            <a:ext cx="2322900" cy="27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1" name="Google Shape;1041;p13"/>
          <p:cNvSpPr txBox="1">
            <a:spLocks noGrp="1"/>
          </p:cNvSpPr>
          <p:nvPr>
            <p:ph type="subTitle" idx="17"/>
          </p:nvPr>
        </p:nvSpPr>
        <p:spPr>
          <a:xfrm>
            <a:off x="1329575" y="1846527"/>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2" name="Google Shape;1042;p13"/>
          <p:cNvSpPr txBox="1">
            <a:spLocks noGrp="1"/>
          </p:cNvSpPr>
          <p:nvPr>
            <p:ph type="title" idx="18" hasCustomPrompt="1"/>
          </p:nvPr>
        </p:nvSpPr>
        <p:spPr>
          <a:xfrm>
            <a:off x="1940075" y="833125"/>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43" name="Google Shape;1043;p13"/>
          <p:cNvSpPr txBox="1">
            <a:spLocks noGrp="1"/>
          </p:cNvSpPr>
          <p:nvPr>
            <p:ph type="ctrTitle" idx="19"/>
          </p:nvPr>
        </p:nvSpPr>
        <p:spPr>
          <a:xfrm>
            <a:off x="1329575" y="3722410"/>
            <a:ext cx="2322900" cy="26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600"/>
              <a:buNone/>
              <a:defRPr sz="1800"/>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044" name="Google Shape;1044;p13"/>
          <p:cNvSpPr txBox="1">
            <a:spLocks noGrp="1"/>
          </p:cNvSpPr>
          <p:nvPr>
            <p:ph type="subTitle" idx="20"/>
          </p:nvPr>
        </p:nvSpPr>
        <p:spPr>
          <a:xfrm>
            <a:off x="1329575" y="3992523"/>
            <a:ext cx="2322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5" name="Google Shape;1045;p13"/>
          <p:cNvSpPr txBox="1">
            <a:spLocks noGrp="1"/>
          </p:cNvSpPr>
          <p:nvPr>
            <p:ph type="title" idx="21" hasCustomPrompt="1"/>
          </p:nvPr>
        </p:nvSpPr>
        <p:spPr>
          <a:xfrm>
            <a:off x="1940075" y="2972134"/>
            <a:ext cx="110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000000"/>
              </a:buClr>
              <a:buSzPts val="6000"/>
              <a:buNone/>
              <a:defRPr sz="5000">
                <a:solidFill>
                  <a:srgbClr val="000000"/>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046" name="Google Shape;1046;p13"/>
          <p:cNvGrpSpPr/>
          <p:nvPr/>
        </p:nvGrpSpPr>
        <p:grpSpPr>
          <a:xfrm>
            <a:off x="8158897" y="1101339"/>
            <a:ext cx="3863499" cy="3798516"/>
            <a:chOff x="3133537" y="-308699"/>
            <a:chExt cx="6010422" cy="5452155"/>
          </a:xfrm>
        </p:grpSpPr>
        <p:sp>
          <p:nvSpPr>
            <p:cNvPr id="1047" name="Google Shape;1047;p13"/>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13"/>
          <p:cNvGrpSpPr/>
          <p:nvPr/>
        </p:nvGrpSpPr>
        <p:grpSpPr>
          <a:xfrm flipH="1">
            <a:off x="-2735682" y="-2543415"/>
            <a:ext cx="4017967" cy="3644766"/>
            <a:chOff x="3166062" y="1034326"/>
            <a:chExt cx="6010422" cy="5452155"/>
          </a:xfrm>
        </p:grpSpPr>
        <p:sp>
          <p:nvSpPr>
            <p:cNvPr id="1050" name="Google Shape;1050;p13"/>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13"/>
          <p:cNvGrpSpPr/>
          <p:nvPr/>
        </p:nvGrpSpPr>
        <p:grpSpPr>
          <a:xfrm>
            <a:off x="8356066" y="1991161"/>
            <a:ext cx="593164" cy="1161172"/>
            <a:chOff x="4921825" y="870250"/>
            <a:chExt cx="407925" cy="798550"/>
          </a:xfrm>
        </p:grpSpPr>
        <p:sp>
          <p:nvSpPr>
            <p:cNvPr id="1053" name="Google Shape;1053;p13"/>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66"/>
        <p:cNvGrpSpPr/>
        <p:nvPr/>
      </p:nvGrpSpPr>
      <p:grpSpPr>
        <a:xfrm>
          <a:off x="0" y="0"/>
          <a:ext cx="0" cy="0"/>
          <a:chOff x="0" y="0"/>
          <a:chExt cx="0" cy="0"/>
        </a:xfrm>
      </p:grpSpPr>
      <p:grpSp>
        <p:nvGrpSpPr>
          <p:cNvPr id="1167" name="Google Shape;1167;p15"/>
          <p:cNvGrpSpPr/>
          <p:nvPr/>
        </p:nvGrpSpPr>
        <p:grpSpPr>
          <a:xfrm>
            <a:off x="-458461" y="-321271"/>
            <a:ext cx="10059175" cy="5791575"/>
            <a:chOff x="-458461" y="-321271"/>
            <a:chExt cx="10059175" cy="5791575"/>
          </a:xfrm>
        </p:grpSpPr>
        <p:grpSp>
          <p:nvGrpSpPr>
            <p:cNvPr id="1168" name="Google Shape;1168;p15"/>
            <p:cNvGrpSpPr/>
            <p:nvPr/>
          </p:nvGrpSpPr>
          <p:grpSpPr>
            <a:xfrm flipH="1">
              <a:off x="-458461" y="-245071"/>
              <a:ext cx="9830575" cy="5715375"/>
              <a:chOff x="-358925" y="-303650"/>
              <a:chExt cx="9830575" cy="5715375"/>
            </a:xfrm>
          </p:grpSpPr>
          <p:cxnSp>
            <p:nvCxnSpPr>
              <p:cNvPr id="1169" name="Google Shape;1169;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170" name="Google Shape;1170;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171" name="Google Shape;1171;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172" name="Google Shape;1172;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173" name="Google Shape;1173;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174" name="Google Shape;1174;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175" name="Google Shape;1175;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176" name="Google Shape;1176;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177" name="Google Shape;1177;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178" name="Google Shape;1178;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179" name="Google Shape;1179;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180" name="Google Shape;1180;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181" name="Google Shape;1181;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182" name="Google Shape;1182;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183" name="Google Shape;1183;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184" name="Google Shape;1184;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185" name="Google Shape;1185;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186" name="Google Shape;1186;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187" name="Google Shape;1187;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188" name="Google Shape;1188;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189" name="Google Shape;1189;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190" name="Google Shape;1190;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191" name="Google Shape;1191;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192" name="Google Shape;1192;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193" name="Google Shape;1193;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194" name="Google Shape;1194;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195" name="Google Shape;1195;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196" name="Google Shape;1196;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197" name="Google Shape;1197;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198" name="Google Shape;1198;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199" name="Google Shape;1199;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00" name="Google Shape;1200;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01" name="Google Shape;1201;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02" name="Google Shape;1202;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03" name="Google Shape;1203;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04" name="Google Shape;1204;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05" name="Google Shape;1205;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206" name="Google Shape;1206;p15"/>
            <p:cNvGrpSpPr/>
            <p:nvPr/>
          </p:nvGrpSpPr>
          <p:grpSpPr>
            <a:xfrm rot="10800000">
              <a:off x="-229861" y="-321271"/>
              <a:ext cx="9830575" cy="5715375"/>
              <a:chOff x="-358925" y="-303650"/>
              <a:chExt cx="9830575" cy="5715375"/>
            </a:xfrm>
          </p:grpSpPr>
          <p:cxnSp>
            <p:nvCxnSpPr>
              <p:cNvPr id="1207" name="Google Shape;1207;p15"/>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208" name="Google Shape;1208;p15"/>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209" name="Google Shape;1209;p15"/>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210" name="Google Shape;1210;p15"/>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211" name="Google Shape;1211;p15"/>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212" name="Google Shape;1212;p15"/>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213" name="Google Shape;1213;p15"/>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214" name="Google Shape;1214;p15"/>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215" name="Google Shape;1215;p15"/>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216" name="Google Shape;1216;p15"/>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217" name="Google Shape;1217;p15"/>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218" name="Google Shape;1218;p15"/>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219" name="Google Shape;1219;p15"/>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220" name="Google Shape;1220;p15"/>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221" name="Google Shape;1221;p15"/>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222" name="Google Shape;1222;p15"/>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223" name="Google Shape;1223;p15"/>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224" name="Google Shape;1224;p15"/>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225" name="Google Shape;1225;p15"/>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226" name="Google Shape;1226;p15"/>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227" name="Google Shape;1227;p15"/>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228" name="Google Shape;1228;p15"/>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229" name="Google Shape;1229;p15"/>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230" name="Google Shape;1230;p15"/>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231" name="Google Shape;1231;p15"/>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232" name="Google Shape;1232;p15"/>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233" name="Google Shape;1233;p15"/>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234" name="Google Shape;1234;p15"/>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235" name="Google Shape;1235;p15"/>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236" name="Google Shape;1236;p15"/>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237" name="Google Shape;1237;p15"/>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238" name="Google Shape;1238;p15"/>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239" name="Google Shape;1239;p15"/>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240" name="Google Shape;1240;p15"/>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241" name="Google Shape;1241;p15"/>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242" name="Google Shape;1242;p15"/>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243" name="Google Shape;1243;p15"/>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sp>
        <p:nvSpPr>
          <p:cNvPr id="1244" name="Google Shape;1244;p15"/>
          <p:cNvSpPr txBox="1">
            <a:spLocks noGrp="1"/>
          </p:cNvSpPr>
          <p:nvPr>
            <p:ph type="ctrTitle"/>
          </p:nvPr>
        </p:nvSpPr>
        <p:spPr>
          <a:xfrm>
            <a:off x="713225" y="1735900"/>
            <a:ext cx="3858900" cy="628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800"/>
              <a:buNone/>
              <a:defRPr sz="3000">
                <a:solidFill>
                  <a:srgbClr val="21212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245" name="Google Shape;1245;p15"/>
          <p:cNvSpPr txBox="1">
            <a:spLocks noGrp="1"/>
          </p:cNvSpPr>
          <p:nvPr>
            <p:ph type="subTitle" idx="1"/>
          </p:nvPr>
        </p:nvSpPr>
        <p:spPr>
          <a:xfrm>
            <a:off x="713225" y="2364200"/>
            <a:ext cx="3858900" cy="10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Clr>
                <a:srgbClr val="000000"/>
              </a:buClr>
              <a:buSzPts val="1400"/>
              <a:buNone/>
              <a:defRPr>
                <a:solidFill>
                  <a:srgbClr val="000000"/>
                </a:solidFill>
              </a:defRPr>
            </a:lvl2pPr>
            <a:lvl3pPr lvl="2" rtl="0">
              <a:lnSpc>
                <a:spcPct val="100000"/>
              </a:lnSpc>
              <a:spcBef>
                <a:spcPts val="0"/>
              </a:spcBef>
              <a:spcAft>
                <a:spcPts val="0"/>
              </a:spcAft>
              <a:buClr>
                <a:srgbClr val="000000"/>
              </a:buClr>
              <a:buSzPts val="1400"/>
              <a:buNone/>
              <a:defRPr>
                <a:solidFill>
                  <a:srgbClr val="000000"/>
                </a:solidFill>
              </a:defRPr>
            </a:lvl3pPr>
            <a:lvl4pPr lvl="3" rtl="0">
              <a:lnSpc>
                <a:spcPct val="100000"/>
              </a:lnSpc>
              <a:spcBef>
                <a:spcPts val="0"/>
              </a:spcBef>
              <a:spcAft>
                <a:spcPts val="0"/>
              </a:spcAft>
              <a:buClr>
                <a:srgbClr val="000000"/>
              </a:buClr>
              <a:buSzPts val="1400"/>
              <a:buNone/>
              <a:defRPr>
                <a:solidFill>
                  <a:srgbClr val="000000"/>
                </a:solidFill>
              </a:defRPr>
            </a:lvl4pPr>
            <a:lvl5pPr lvl="4" rtl="0">
              <a:lnSpc>
                <a:spcPct val="100000"/>
              </a:lnSpc>
              <a:spcBef>
                <a:spcPts val="0"/>
              </a:spcBef>
              <a:spcAft>
                <a:spcPts val="0"/>
              </a:spcAft>
              <a:buClr>
                <a:srgbClr val="000000"/>
              </a:buClr>
              <a:buSzPts val="1400"/>
              <a:buNone/>
              <a:defRPr>
                <a:solidFill>
                  <a:srgbClr val="000000"/>
                </a:solidFill>
              </a:defRPr>
            </a:lvl5pPr>
            <a:lvl6pPr lvl="5" rtl="0">
              <a:lnSpc>
                <a:spcPct val="100000"/>
              </a:lnSpc>
              <a:spcBef>
                <a:spcPts val="0"/>
              </a:spcBef>
              <a:spcAft>
                <a:spcPts val="0"/>
              </a:spcAft>
              <a:buClr>
                <a:srgbClr val="000000"/>
              </a:buClr>
              <a:buSzPts val="1400"/>
              <a:buNone/>
              <a:defRPr>
                <a:solidFill>
                  <a:srgbClr val="000000"/>
                </a:solidFill>
              </a:defRPr>
            </a:lvl6pPr>
            <a:lvl7pPr lvl="6" rtl="0">
              <a:lnSpc>
                <a:spcPct val="100000"/>
              </a:lnSpc>
              <a:spcBef>
                <a:spcPts val="0"/>
              </a:spcBef>
              <a:spcAft>
                <a:spcPts val="0"/>
              </a:spcAft>
              <a:buClr>
                <a:srgbClr val="000000"/>
              </a:buClr>
              <a:buSzPts val="1400"/>
              <a:buNone/>
              <a:defRPr>
                <a:solidFill>
                  <a:srgbClr val="000000"/>
                </a:solidFill>
              </a:defRPr>
            </a:lvl7pPr>
            <a:lvl8pPr lvl="7" rtl="0">
              <a:lnSpc>
                <a:spcPct val="100000"/>
              </a:lnSpc>
              <a:spcBef>
                <a:spcPts val="0"/>
              </a:spcBef>
              <a:spcAft>
                <a:spcPts val="0"/>
              </a:spcAft>
              <a:buClr>
                <a:srgbClr val="000000"/>
              </a:buClr>
              <a:buSzPts val="1400"/>
              <a:buNone/>
              <a:defRPr>
                <a:solidFill>
                  <a:srgbClr val="000000"/>
                </a:solidFill>
              </a:defRPr>
            </a:lvl8pPr>
            <a:lvl9pPr lvl="8" rtl="0">
              <a:lnSpc>
                <a:spcPct val="100000"/>
              </a:lnSpc>
              <a:spcBef>
                <a:spcPts val="0"/>
              </a:spcBef>
              <a:spcAft>
                <a:spcPts val="0"/>
              </a:spcAft>
              <a:buClr>
                <a:srgbClr val="000000"/>
              </a:buClr>
              <a:buSzPts val="1400"/>
              <a:buNone/>
              <a:defRPr>
                <a:solidFill>
                  <a:srgbClr val="000000"/>
                </a:solidFill>
              </a:defRPr>
            </a:lvl9pPr>
          </a:lstStyle>
          <a:p>
            <a:endParaRPr/>
          </a:p>
        </p:txBody>
      </p:sp>
      <p:grpSp>
        <p:nvGrpSpPr>
          <p:cNvPr id="1246" name="Google Shape;1246;p15"/>
          <p:cNvGrpSpPr/>
          <p:nvPr/>
        </p:nvGrpSpPr>
        <p:grpSpPr>
          <a:xfrm>
            <a:off x="4091299" y="804357"/>
            <a:ext cx="5111263" cy="4704119"/>
            <a:chOff x="3133537" y="-308699"/>
            <a:chExt cx="6010422" cy="5452155"/>
          </a:xfrm>
        </p:grpSpPr>
        <p:sp>
          <p:nvSpPr>
            <p:cNvPr id="1247" name="Google Shape;1247;p15"/>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5"/>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15"/>
          <p:cNvSpPr/>
          <p:nvPr/>
        </p:nvSpPr>
        <p:spPr>
          <a:xfrm flipH="1">
            <a:off x="-262" y="4291845"/>
            <a:ext cx="1497839" cy="851712"/>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60"/>
        <p:cNvGrpSpPr/>
        <p:nvPr/>
      </p:nvGrpSpPr>
      <p:grpSpPr>
        <a:xfrm>
          <a:off x="0" y="0"/>
          <a:ext cx="0" cy="0"/>
          <a:chOff x="0" y="0"/>
          <a:chExt cx="0" cy="0"/>
        </a:xfrm>
      </p:grpSpPr>
      <p:grpSp>
        <p:nvGrpSpPr>
          <p:cNvPr id="1761" name="Google Shape;1761;p21"/>
          <p:cNvGrpSpPr/>
          <p:nvPr/>
        </p:nvGrpSpPr>
        <p:grpSpPr>
          <a:xfrm>
            <a:off x="-458461" y="-321271"/>
            <a:ext cx="10059175" cy="5791575"/>
            <a:chOff x="-458461" y="-321271"/>
            <a:chExt cx="10059175" cy="5791575"/>
          </a:xfrm>
        </p:grpSpPr>
        <p:grpSp>
          <p:nvGrpSpPr>
            <p:cNvPr id="1762" name="Google Shape;1762;p21"/>
            <p:cNvGrpSpPr/>
            <p:nvPr/>
          </p:nvGrpSpPr>
          <p:grpSpPr>
            <a:xfrm flipH="1">
              <a:off x="-458461" y="-245071"/>
              <a:ext cx="9830575" cy="5715375"/>
              <a:chOff x="-358925" y="-303650"/>
              <a:chExt cx="9830575" cy="5715375"/>
            </a:xfrm>
          </p:grpSpPr>
          <p:cxnSp>
            <p:nvCxnSpPr>
              <p:cNvPr id="1763" name="Google Shape;1763;p2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764" name="Google Shape;1764;p2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765" name="Google Shape;1765;p2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766" name="Google Shape;1766;p2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767" name="Google Shape;1767;p2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768" name="Google Shape;1768;p2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769" name="Google Shape;1769;p2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770" name="Google Shape;1770;p2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771" name="Google Shape;1771;p2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772" name="Google Shape;1772;p2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773" name="Google Shape;1773;p2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774" name="Google Shape;1774;p2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775" name="Google Shape;1775;p2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776" name="Google Shape;1776;p2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777" name="Google Shape;1777;p2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778" name="Google Shape;1778;p2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779" name="Google Shape;1779;p2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780" name="Google Shape;1780;p2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781" name="Google Shape;1781;p2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782" name="Google Shape;1782;p2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783" name="Google Shape;1783;p2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784" name="Google Shape;1784;p2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785" name="Google Shape;1785;p2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786" name="Google Shape;1786;p2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787" name="Google Shape;1787;p2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788" name="Google Shape;1788;p2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789" name="Google Shape;1789;p2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790" name="Google Shape;1790;p2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791" name="Google Shape;1791;p2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792" name="Google Shape;1792;p2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793" name="Google Shape;1793;p2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794" name="Google Shape;1794;p2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795" name="Google Shape;1795;p2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796" name="Google Shape;1796;p2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797" name="Google Shape;1797;p2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798" name="Google Shape;1798;p2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799" name="Google Shape;1799;p2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800" name="Google Shape;1800;p21"/>
            <p:cNvGrpSpPr/>
            <p:nvPr/>
          </p:nvGrpSpPr>
          <p:grpSpPr>
            <a:xfrm rot="10800000">
              <a:off x="-229861" y="-321271"/>
              <a:ext cx="9830575" cy="5715375"/>
              <a:chOff x="-358925" y="-303650"/>
              <a:chExt cx="9830575" cy="5715375"/>
            </a:xfrm>
          </p:grpSpPr>
          <p:cxnSp>
            <p:nvCxnSpPr>
              <p:cNvPr id="1801" name="Google Shape;1801;p21"/>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802" name="Google Shape;1802;p21"/>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803" name="Google Shape;1803;p21"/>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804" name="Google Shape;1804;p21"/>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805" name="Google Shape;1805;p21"/>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806" name="Google Shape;1806;p21"/>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807" name="Google Shape;1807;p21"/>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808" name="Google Shape;1808;p21"/>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809" name="Google Shape;1809;p21"/>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810" name="Google Shape;1810;p21"/>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811" name="Google Shape;1811;p21"/>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812" name="Google Shape;1812;p21"/>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813" name="Google Shape;1813;p21"/>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814" name="Google Shape;1814;p21"/>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815" name="Google Shape;1815;p21"/>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816" name="Google Shape;1816;p21"/>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817" name="Google Shape;1817;p21"/>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818" name="Google Shape;1818;p21"/>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819" name="Google Shape;1819;p21"/>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820" name="Google Shape;1820;p21"/>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821" name="Google Shape;1821;p21"/>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822" name="Google Shape;1822;p21"/>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823" name="Google Shape;1823;p21"/>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824" name="Google Shape;1824;p21"/>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825" name="Google Shape;1825;p21"/>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826" name="Google Shape;1826;p21"/>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827" name="Google Shape;1827;p21"/>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828" name="Google Shape;1828;p21"/>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829" name="Google Shape;1829;p21"/>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830" name="Google Shape;1830;p21"/>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831" name="Google Shape;1831;p21"/>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832" name="Google Shape;1832;p21"/>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833" name="Google Shape;1833;p21"/>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834" name="Google Shape;1834;p21"/>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835" name="Google Shape;1835;p21"/>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836" name="Google Shape;1836;p21"/>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837" name="Google Shape;1837;p21"/>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838" name="Google Shape;1838;p21"/>
          <p:cNvGrpSpPr/>
          <p:nvPr/>
        </p:nvGrpSpPr>
        <p:grpSpPr>
          <a:xfrm flipH="1">
            <a:off x="162750" y="166036"/>
            <a:ext cx="593164" cy="1161172"/>
            <a:chOff x="4921825" y="870250"/>
            <a:chExt cx="407925" cy="798550"/>
          </a:xfrm>
        </p:grpSpPr>
        <p:sp>
          <p:nvSpPr>
            <p:cNvPr id="1839" name="Google Shape;1839;p2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21"/>
          <p:cNvGrpSpPr/>
          <p:nvPr/>
        </p:nvGrpSpPr>
        <p:grpSpPr>
          <a:xfrm flipH="1">
            <a:off x="8382825" y="3823636"/>
            <a:ext cx="593164" cy="1161172"/>
            <a:chOff x="4921825" y="870250"/>
            <a:chExt cx="407925" cy="798550"/>
          </a:xfrm>
        </p:grpSpPr>
        <p:sp>
          <p:nvSpPr>
            <p:cNvPr id="1870" name="Google Shape;1870;p21"/>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1"/>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1"/>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1"/>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1"/>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1"/>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1"/>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1"/>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1"/>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1"/>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1"/>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1"/>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1"/>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1"/>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1"/>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1"/>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1"/>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1"/>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1"/>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1"/>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1"/>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1"/>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1"/>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1"/>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1"/>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1"/>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1"/>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1"/>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1"/>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1"/>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00"/>
        <p:cNvGrpSpPr/>
        <p:nvPr/>
      </p:nvGrpSpPr>
      <p:grpSpPr>
        <a:xfrm>
          <a:off x="0" y="0"/>
          <a:ext cx="0" cy="0"/>
          <a:chOff x="0" y="0"/>
          <a:chExt cx="0" cy="0"/>
        </a:xfrm>
      </p:grpSpPr>
      <p:grpSp>
        <p:nvGrpSpPr>
          <p:cNvPr id="1901" name="Google Shape;1901;p22"/>
          <p:cNvGrpSpPr/>
          <p:nvPr/>
        </p:nvGrpSpPr>
        <p:grpSpPr>
          <a:xfrm>
            <a:off x="-458461" y="-321271"/>
            <a:ext cx="10059175" cy="5791575"/>
            <a:chOff x="-458461" y="-321271"/>
            <a:chExt cx="10059175" cy="5791575"/>
          </a:xfrm>
        </p:grpSpPr>
        <p:grpSp>
          <p:nvGrpSpPr>
            <p:cNvPr id="1902" name="Google Shape;1902;p22"/>
            <p:cNvGrpSpPr/>
            <p:nvPr/>
          </p:nvGrpSpPr>
          <p:grpSpPr>
            <a:xfrm flipH="1">
              <a:off x="-458461" y="-245071"/>
              <a:ext cx="9830575" cy="5715375"/>
              <a:chOff x="-358925" y="-303650"/>
              <a:chExt cx="9830575" cy="5715375"/>
            </a:xfrm>
          </p:grpSpPr>
          <p:cxnSp>
            <p:nvCxnSpPr>
              <p:cNvPr id="1903" name="Google Shape;1903;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04" name="Google Shape;1904;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05" name="Google Shape;1905;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06" name="Google Shape;1906;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07" name="Google Shape;1907;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08" name="Google Shape;1908;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09" name="Google Shape;1909;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10" name="Google Shape;1910;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11" name="Google Shape;1911;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12" name="Google Shape;1912;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13" name="Google Shape;1913;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14" name="Google Shape;1914;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15" name="Google Shape;1915;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16" name="Google Shape;1916;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17" name="Google Shape;1917;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18" name="Google Shape;1918;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19" name="Google Shape;1919;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20" name="Google Shape;1920;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21" name="Google Shape;1921;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22" name="Google Shape;1922;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23" name="Google Shape;1923;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24" name="Google Shape;1924;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25" name="Google Shape;1925;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26" name="Google Shape;1926;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27" name="Google Shape;1927;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28" name="Google Shape;1928;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29" name="Google Shape;1929;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30" name="Google Shape;1930;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31" name="Google Shape;1931;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32" name="Google Shape;1932;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33" name="Google Shape;1933;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34" name="Google Shape;1934;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35" name="Google Shape;1935;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36" name="Google Shape;1936;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37" name="Google Shape;1937;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38" name="Google Shape;1938;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39" name="Google Shape;1939;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nvGrpSpPr>
            <p:cNvPr id="1940" name="Google Shape;1940;p22"/>
            <p:cNvGrpSpPr/>
            <p:nvPr/>
          </p:nvGrpSpPr>
          <p:grpSpPr>
            <a:xfrm rot="10800000">
              <a:off x="-229861" y="-321271"/>
              <a:ext cx="9830575" cy="5715375"/>
              <a:chOff x="-358925" y="-303650"/>
              <a:chExt cx="9830575" cy="5715375"/>
            </a:xfrm>
          </p:grpSpPr>
          <p:cxnSp>
            <p:nvCxnSpPr>
              <p:cNvPr id="1941" name="Google Shape;1941;p22"/>
              <p:cNvCxnSpPr/>
              <p:nvPr/>
            </p:nvCxnSpPr>
            <p:spPr>
              <a:xfrm rot="10800000" flipH="1">
                <a:off x="-282200" y="-303650"/>
                <a:ext cx="1052400" cy="607500"/>
              </a:xfrm>
              <a:prstGeom prst="straightConnector1">
                <a:avLst/>
              </a:prstGeom>
              <a:noFill/>
              <a:ln w="9525" cap="flat" cmpd="sng">
                <a:solidFill>
                  <a:schemeClr val="accent1"/>
                </a:solidFill>
                <a:prstDash val="solid"/>
                <a:round/>
                <a:headEnd type="none" w="med" len="med"/>
                <a:tailEnd type="none" w="med" len="med"/>
              </a:ln>
            </p:spPr>
          </p:cxnSp>
          <p:cxnSp>
            <p:nvCxnSpPr>
              <p:cNvPr id="1942" name="Google Shape;1942;p22"/>
              <p:cNvCxnSpPr/>
              <p:nvPr/>
            </p:nvCxnSpPr>
            <p:spPr>
              <a:xfrm rot="10800000" flipH="1">
                <a:off x="-281950" y="-236675"/>
                <a:ext cx="1425600" cy="822900"/>
              </a:xfrm>
              <a:prstGeom prst="straightConnector1">
                <a:avLst/>
              </a:prstGeom>
              <a:noFill/>
              <a:ln w="9525" cap="flat" cmpd="sng">
                <a:solidFill>
                  <a:schemeClr val="accent1"/>
                </a:solidFill>
                <a:prstDash val="solid"/>
                <a:round/>
                <a:headEnd type="none" w="med" len="med"/>
                <a:tailEnd type="none" w="med" len="med"/>
              </a:ln>
            </p:spPr>
          </p:cxnSp>
          <p:cxnSp>
            <p:nvCxnSpPr>
              <p:cNvPr id="1943" name="Google Shape;1943;p22"/>
              <p:cNvCxnSpPr/>
              <p:nvPr/>
            </p:nvCxnSpPr>
            <p:spPr>
              <a:xfrm rot="10800000" flipH="1">
                <a:off x="-358925" y="-155350"/>
                <a:ext cx="1851000" cy="1068600"/>
              </a:xfrm>
              <a:prstGeom prst="straightConnector1">
                <a:avLst/>
              </a:prstGeom>
              <a:noFill/>
              <a:ln w="9525" cap="flat" cmpd="sng">
                <a:solidFill>
                  <a:schemeClr val="accent1"/>
                </a:solidFill>
                <a:prstDash val="solid"/>
                <a:round/>
                <a:headEnd type="none" w="med" len="med"/>
                <a:tailEnd type="none" w="med" len="med"/>
              </a:ln>
            </p:spPr>
          </p:cxnSp>
          <p:cxnSp>
            <p:nvCxnSpPr>
              <p:cNvPr id="1944" name="Google Shape;1944;p22"/>
              <p:cNvCxnSpPr/>
              <p:nvPr/>
            </p:nvCxnSpPr>
            <p:spPr>
              <a:xfrm rot="10800000" flipH="1">
                <a:off x="-267650" y="-115750"/>
                <a:ext cx="2180400" cy="1258800"/>
              </a:xfrm>
              <a:prstGeom prst="straightConnector1">
                <a:avLst/>
              </a:prstGeom>
              <a:noFill/>
              <a:ln w="9525" cap="flat" cmpd="sng">
                <a:solidFill>
                  <a:schemeClr val="accent1"/>
                </a:solidFill>
                <a:prstDash val="solid"/>
                <a:round/>
                <a:headEnd type="none" w="med" len="med"/>
                <a:tailEnd type="none" w="med" len="med"/>
              </a:ln>
            </p:spPr>
          </p:cxnSp>
          <p:cxnSp>
            <p:nvCxnSpPr>
              <p:cNvPr id="1945" name="Google Shape;1945;p22"/>
              <p:cNvCxnSpPr/>
              <p:nvPr/>
            </p:nvCxnSpPr>
            <p:spPr>
              <a:xfrm rot="10800000" flipH="1">
                <a:off x="-229800" y="-86050"/>
                <a:ext cx="2580300" cy="1489800"/>
              </a:xfrm>
              <a:prstGeom prst="straightConnector1">
                <a:avLst/>
              </a:prstGeom>
              <a:noFill/>
              <a:ln w="9525" cap="flat" cmpd="sng">
                <a:solidFill>
                  <a:schemeClr val="accent1"/>
                </a:solidFill>
                <a:prstDash val="solid"/>
                <a:round/>
                <a:headEnd type="none" w="med" len="med"/>
                <a:tailEnd type="none" w="med" len="med"/>
              </a:ln>
            </p:spPr>
          </p:cxnSp>
          <p:cxnSp>
            <p:nvCxnSpPr>
              <p:cNvPr id="1946" name="Google Shape;1946;p22"/>
              <p:cNvCxnSpPr/>
              <p:nvPr/>
            </p:nvCxnSpPr>
            <p:spPr>
              <a:xfrm rot="10800000" flipH="1">
                <a:off x="-212775" y="-127750"/>
                <a:ext cx="3125100" cy="1804200"/>
              </a:xfrm>
              <a:prstGeom prst="straightConnector1">
                <a:avLst/>
              </a:prstGeom>
              <a:noFill/>
              <a:ln w="9525" cap="flat" cmpd="sng">
                <a:solidFill>
                  <a:schemeClr val="accent1"/>
                </a:solidFill>
                <a:prstDash val="solid"/>
                <a:round/>
                <a:headEnd type="none" w="med" len="med"/>
                <a:tailEnd type="none" w="med" len="med"/>
              </a:ln>
            </p:spPr>
          </p:cxnSp>
          <p:cxnSp>
            <p:nvCxnSpPr>
              <p:cNvPr id="1947" name="Google Shape;1947;p22"/>
              <p:cNvCxnSpPr/>
              <p:nvPr/>
            </p:nvCxnSpPr>
            <p:spPr>
              <a:xfrm rot="10800000" flipH="1">
                <a:off x="-180475" y="-165575"/>
                <a:ext cx="3648000" cy="2106000"/>
              </a:xfrm>
              <a:prstGeom prst="straightConnector1">
                <a:avLst/>
              </a:prstGeom>
              <a:noFill/>
              <a:ln w="9525" cap="flat" cmpd="sng">
                <a:solidFill>
                  <a:schemeClr val="accent1"/>
                </a:solidFill>
                <a:prstDash val="solid"/>
                <a:round/>
                <a:headEnd type="none" w="med" len="med"/>
                <a:tailEnd type="none" w="med" len="med"/>
              </a:ln>
            </p:spPr>
          </p:cxnSp>
          <p:cxnSp>
            <p:nvCxnSpPr>
              <p:cNvPr id="1948" name="Google Shape;1948;p22"/>
              <p:cNvCxnSpPr/>
              <p:nvPr/>
            </p:nvCxnSpPr>
            <p:spPr>
              <a:xfrm rot="10800000" flipH="1">
                <a:off x="-227000" y="-146700"/>
                <a:ext cx="4150500" cy="2396400"/>
              </a:xfrm>
              <a:prstGeom prst="straightConnector1">
                <a:avLst/>
              </a:prstGeom>
              <a:noFill/>
              <a:ln w="9525" cap="flat" cmpd="sng">
                <a:solidFill>
                  <a:schemeClr val="accent1"/>
                </a:solidFill>
                <a:prstDash val="solid"/>
                <a:round/>
                <a:headEnd type="none" w="med" len="med"/>
                <a:tailEnd type="none" w="med" len="med"/>
              </a:ln>
            </p:spPr>
          </p:cxnSp>
          <p:cxnSp>
            <p:nvCxnSpPr>
              <p:cNvPr id="1949" name="Google Shape;1949;p22"/>
              <p:cNvCxnSpPr/>
              <p:nvPr/>
            </p:nvCxnSpPr>
            <p:spPr>
              <a:xfrm rot="10800000" flipH="1">
                <a:off x="-285775" y="-133000"/>
                <a:ext cx="4675200" cy="2699100"/>
              </a:xfrm>
              <a:prstGeom prst="straightConnector1">
                <a:avLst/>
              </a:prstGeom>
              <a:noFill/>
              <a:ln w="9525" cap="flat" cmpd="sng">
                <a:solidFill>
                  <a:schemeClr val="accent1"/>
                </a:solidFill>
                <a:prstDash val="solid"/>
                <a:round/>
                <a:headEnd type="none" w="med" len="med"/>
                <a:tailEnd type="none" w="med" len="med"/>
              </a:ln>
            </p:spPr>
          </p:cxnSp>
          <p:cxnSp>
            <p:nvCxnSpPr>
              <p:cNvPr id="1950" name="Google Shape;1950;p22"/>
              <p:cNvCxnSpPr/>
              <p:nvPr/>
            </p:nvCxnSpPr>
            <p:spPr>
              <a:xfrm rot="10800000" flipH="1">
                <a:off x="-254975" y="-209000"/>
                <a:ext cx="5265600" cy="3039900"/>
              </a:xfrm>
              <a:prstGeom prst="straightConnector1">
                <a:avLst/>
              </a:prstGeom>
              <a:noFill/>
              <a:ln w="9525" cap="flat" cmpd="sng">
                <a:solidFill>
                  <a:schemeClr val="accent1"/>
                </a:solidFill>
                <a:prstDash val="solid"/>
                <a:round/>
                <a:headEnd type="none" w="med" len="med"/>
                <a:tailEnd type="none" w="med" len="med"/>
              </a:ln>
            </p:spPr>
          </p:cxnSp>
          <p:cxnSp>
            <p:nvCxnSpPr>
              <p:cNvPr id="1951" name="Google Shape;1951;p22"/>
              <p:cNvCxnSpPr/>
              <p:nvPr/>
            </p:nvCxnSpPr>
            <p:spPr>
              <a:xfrm rot="10800000" flipH="1">
                <a:off x="-230325" y="-171400"/>
                <a:ext cx="5665200" cy="3270600"/>
              </a:xfrm>
              <a:prstGeom prst="straightConnector1">
                <a:avLst/>
              </a:prstGeom>
              <a:noFill/>
              <a:ln w="9525" cap="flat" cmpd="sng">
                <a:solidFill>
                  <a:schemeClr val="accent1"/>
                </a:solidFill>
                <a:prstDash val="solid"/>
                <a:round/>
                <a:headEnd type="none" w="med" len="med"/>
                <a:tailEnd type="none" w="med" len="med"/>
              </a:ln>
            </p:spPr>
          </p:cxnSp>
          <p:cxnSp>
            <p:nvCxnSpPr>
              <p:cNvPr id="1952" name="Google Shape;1952;p22"/>
              <p:cNvCxnSpPr/>
              <p:nvPr/>
            </p:nvCxnSpPr>
            <p:spPr>
              <a:xfrm rot="10800000" flipH="1">
                <a:off x="-203625" y="-162575"/>
                <a:ext cx="6111900" cy="3528900"/>
              </a:xfrm>
              <a:prstGeom prst="straightConnector1">
                <a:avLst/>
              </a:prstGeom>
              <a:noFill/>
              <a:ln w="9525" cap="flat" cmpd="sng">
                <a:solidFill>
                  <a:schemeClr val="accent1"/>
                </a:solidFill>
                <a:prstDash val="solid"/>
                <a:round/>
                <a:headEnd type="none" w="med" len="med"/>
                <a:tailEnd type="none" w="med" len="med"/>
              </a:ln>
            </p:spPr>
          </p:cxnSp>
          <p:cxnSp>
            <p:nvCxnSpPr>
              <p:cNvPr id="1953" name="Google Shape;1953;p22"/>
              <p:cNvCxnSpPr/>
              <p:nvPr/>
            </p:nvCxnSpPr>
            <p:spPr>
              <a:xfrm rot="10800000" flipH="1">
                <a:off x="-212500" y="-179425"/>
                <a:ext cx="6639600" cy="3833400"/>
              </a:xfrm>
              <a:prstGeom prst="straightConnector1">
                <a:avLst/>
              </a:prstGeom>
              <a:noFill/>
              <a:ln w="9525" cap="flat" cmpd="sng">
                <a:solidFill>
                  <a:schemeClr val="accent1"/>
                </a:solidFill>
                <a:prstDash val="solid"/>
                <a:round/>
                <a:headEnd type="none" w="med" len="med"/>
                <a:tailEnd type="none" w="med" len="med"/>
              </a:ln>
            </p:spPr>
          </p:cxnSp>
          <p:cxnSp>
            <p:nvCxnSpPr>
              <p:cNvPr id="1954" name="Google Shape;1954;p22"/>
              <p:cNvCxnSpPr/>
              <p:nvPr/>
            </p:nvCxnSpPr>
            <p:spPr>
              <a:xfrm rot="10800000" flipH="1">
                <a:off x="-237200" y="-171550"/>
                <a:ext cx="7140000" cy="4122300"/>
              </a:xfrm>
              <a:prstGeom prst="straightConnector1">
                <a:avLst/>
              </a:prstGeom>
              <a:noFill/>
              <a:ln w="9525" cap="flat" cmpd="sng">
                <a:solidFill>
                  <a:schemeClr val="accent1"/>
                </a:solidFill>
                <a:prstDash val="solid"/>
                <a:round/>
                <a:headEnd type="none" w="med" len="med"/>
                <a:tailEnd type="none" w="med" len="med"/>
              </a:ln>
            </p:spPr>
          </p:cxnSp>
          <p:cxnSp>
            <p:nvCxnSpPr>
              <p:cNvPr id="1955" name="Google Shape;1955;p22"/>
              <p:cNvCxnSpPr/>
              <p:nvPr/>
            </p:nvCxnSpPr>
            <p:spPr>
              <a:xfrm rot="10800000" flipH="1">
                <a:off x="-208450" y="-169925"/>
                <a:ext cx="7598100" cy="4386600"/>
              </a:xfrm>
              <a:prstGeom prst="straightConnector1">
                <a:avLst/>
              </a:prstGeom>
              <a:noFill/>
              <a:ln w="9525" cap="flat" cmpd="sng">
                <a:solidFill>
                  <a:schemeClr val="accent1"/>
                </a:solidFill>
                <a:prstDash val="solid"/>
                <a:round/>
                <a:headEnd type="none" w="med" len="med"/>
                <a:tailEnd type="none" w="med" len="med"/>
              </a:ln>
            </p:spPr>
          </p:cxnSp>
          <p:cxnSp>
            <p:nvCxnSpPr>
              <p:cNvPr id="1956" name="Google Shape;1956;p22"/>
              <p:cNvCxnSpPr/>
              <p:nvPr/>
            </p:nvCxnSpPr>
            <p:spPr>
              <a:xfrm rot="10800000" flipH="1">
                <a:off x="-126875" y="-166100"/>
                <a:ext cx="7999200" cy="4618200"/>
              </a:xfrm>
              <a:prstGeom prst="straightConnector1">
                <a:avLst/>
              </a:prstGeom>
              <a:noFill/>
              <a:ln w="9525" cap="flat" cmpd="sng">
                <a:solidFill>
                  <a:schemeClr val="accent1"/>
                </a:solidFill>
                <a:prstDash val="solid"/>
                <a:round/>
                <a:headEnd type="none" w="med" len="med"/>
                <a:tailEnd type="none" w="med" len="med"/>
              </a:ln>
            </p:spPr>
          </p:cxnSp>
          <p:cxnSp>
            <p:nvCxnSpPr>
              <p:cNvPr id="1957" name="Google Shape;1957;p22"/>
              <p:cNvCxnSpPr/>
              <p:nvPr/>
            </p:nvCxnSpPr>
            <p:spPr>
              <a:xfrm rot="10800000" flipH="1">
                <a:off x="-175950" y="-237725"/>
                <a:ext cx="8661600" cy="5000700"/>
              </a:xfrm>
              <a:prstGeom prst="straightConnector1">
                <a:avLst/>
              </a:prstGeom>
              <a:noFill/>
              <a:ln w="9525" cap="flat" cmpd="sng">
                <a:solidFill>
                  <a:schemeClr val="accent1"/>
                </a:solidFill>
                <a:prstDash val="solid"/>
                <a:round/>
                <a:headEnd type="none" w="med" len="med"/>
                <a:tailEnd type="none" w="med" len="med"/>
              </a:ln>
            </p:spPr>
          </p:cxnSp>
          <p:cxnSp>
            <p:nvCxnSpPr>
              <p:cNvPr id="1958" name="Google Shape;1958;p22"/>
              <p:cNvCxnSpPr/>
              <p:nvPr/>
            </p:nvCxnSpPr>
            <p:spPr>
              <a:xfrm rot="10800000" flipH="1">
                <a:off x="-230050" y="-244075"/>
                <a:ext cx="9215700" cy="5320800"/>
              </a:xfrm>
              <a:prstGeom prst="straightConnector1">
                <a:avLst/>
              </a:prstGeom>
              <a:noFill/>
              <a:ln w="9525" cap="flat" cmpd="sng">
                <a:solidFill>
                  <a:schemeClr val="accent1"/>
                </a:solidFill>
                <a:prstDash val="solid"/>
                <a:round/>
                <a:headEnd type="none" w="med" len="med"/>
                <a:tailEnd type="none" w="med" len="med"/>
              </a:ln>
            </p:spPr>
          </p:cxnSp>
          <p:cxnSp>
            <p:nvCxnSpPr>
              <p:cNvPr id="1959" name="Google Shape;1959;p22"/>
              <p:cNvCxnSpPr/>
              <p:nvPr/>
            </p:nvCxnSpPr>
            <p:spPr>
              <a:xfrm rot="10800000" flipH="1">
                <a:off x="-150500" y="-149375"/>
                <a:ext cx="9462000" cy="5462700"/>
              </a:xfrm>
              <a:prstGeom prst="straightConnector1">
                <a:avLst/>
              </a:prstGeom>
              <a:noFill/>
              <a:ln w="9525" cap="flat" cmpd="sng">
                <a:solidFill>
                  <a:schemeClr val="accent1"/>
                </a:solidFill>
                <a:prstDash val="solid"/>
                <a:round/>
                <a:headEnd type="none" w="med" len="med"/>
                <a:tailEnd type="none" w="med" len="med"/>
              </a:ln>
            </p:spPr>
          </p:cxnSp>
          <p:cxnSp>
            <p:nvCxnSpPr>
              <p:cNvPr id="1960" name="Google Shape;1960;p22"/>
              <p:cNvCxnSpPr/>
              <p:nvPr/>
            </p:nvCxnSpPr>
            <p:spPr>
              <a:xfrm rot="10800000" flipH="1">
                <a:off x="277300" y="105750"/>
                <a:ext cx="9081600" cy="5243100"/>
              </a:xfrm>
              <a:prstGeom prst="straightConnector1">
                <a:avLst/>
              </a:prstGeom>
              <a:noFill/>
              <a:ln w="9525" cap="flat" cmpd="sng">
                <a:solidFill>
                  <a:schemeClr val="accent1"/>
                </a:solidFill>
                <a:prstDash val="solid"/>
                <a:round/>
                <a:headEnd type="none" w="med" len="med"/>
                <a:tailEnd type="none" w="med" len="med"/>
              </a:ln>
            </p:spPr>
          </p:cxnSp>
          <p:cxnSp>
            <p:nvCxnSpPr>
              <p:cNvPr id="1961" name="Google Shape;1961;p22"/>
              <p:cNvCxnSpPr/>
              <p:nvPr/>
            </p:nvCxnSpPr>
            <p:spPr>
              <a:xfrm rot="10800000" flipH="1">
                <a:off x="846950" y="376800"/>
                <a:ext cx="8531400" cy="4925700"/>
              </a:xfrm>
              <a:prstGeom prst="straightConnector1">
                <a:avLst/>
              </a:prstGeom>
              <a:noFill/>
              <a:ln w="9525" cap="flat" cmpd="sng">
                <a:solidFill>
                  <a:schemeClr val="accent1"/>
                </a:solidFill>
                <a:prstDash val="solid"/>
                <a:round/>
                <a:headEnd type="none" w="med" len="med"/>
                <a:tailEnd type="none" w="med" len="med"/>
              </a:ln>
            </p:spPr>
          </p:cxnSp>
          <p:cxnSp>
            <p:nvCxnSpPr>
              <p:cNvPr id="1962" name="Google Shape;1962;p22"/>
              <p:cNvCxnSpPr/>
              <p:nvPr/>
            </p:nvCxnSpPr>
            <p:spPr>
              <a:xfrm rot="10800000" flipH="1">
                <a:off x="1349000" y="635275"/>
                <a:ext cx="8071500" cy="4659900"/>
              </a:xfrm>
              <a:prstGeom prst="straightConnector1">
                <a:avLst/>
              </a:prstGeom>
              <a:noFill/>
              <a:ln w="9525" cap="flat" cmpd="sng">
                <a:solidFill>
                  <a:schemeClr val="accent1"/>
                </a:solidFill>
                <a:prstDash val="solid"/>
                <a:round/>
                <a:headEnd type="none" w="med" len="med"/>
                <a:tailEnd type="none" w="med" len="med"/>
              </a:ln>
            </p:spPr>
          </p:cxnSp>
          <p:cxnSp>
            <p:nvCxnSpPr>
              <p:cNvPr id="1963" name="Google Shape;1963;p22"/>
              <p:cNvCxnSpPr/>
              <p:nvPr/>
            </p:nvCxnSpPr>
            <p:spPr>
              <a:xfrm rot="10800000" flipH="1">
                <a:off x="1864375" y="918950"/>
                <a:ext cx="7554300" cy="4361400"/>
              </a:xfrm>
              <a:prstGeom prst="straightConnector1">
                <a:avLst/>
              </a:prstGeom>
              <a:noFill/>
              <a:ln w="9525" cap="flat" cmpd="sng">
                <a:solidFill>
                  <a:schemeClr val="accent1"/>
                </a:solidFill>
                <a:prstDash val="solid"/>
                <a:round/>
                <a:headEnd type="none" w="med" len="med"/>
                <a:tailEnd type="none" w="med" len="med"/>
              </a:ln>
            </p:spPr>
          </p:cxnSp>
          <p:cxnSp>
            <p:nvCxnSpPr>
              <p:cNvPr id="1964" name="Google Shape;1964;p22"/>
              <p:cNvCxnSpPr/>
              <p:nvPr/>
            </p:nvCxnSpPr>
            <p:spPr>
              <a:xfrm rot="10800000" flipH="1">
                <a:off x="2403950" y="1170550"/>
                <a:ext cx="7067700" cy="4080600"/>
              </a:xfrm>
              <a:prstGeom prst="straightConnector1">
                <a:avLst/>
              </a:prstGeom>
              <a:noFill/>
              <a:ln w="9525" cap="flat" cmpd="sng">
                <a:solidFill>
                  <a:schemeClr val="accent1"/>
                </a:solidFill>
                <a:prstDash val="solid"/>
                <a:round/>
                <a:headEnd type="none" w="med" len="med"/>
                <a:tailEnd type="none" w="med" len="med"/>
              </a:ln>
            </p:spPr>
          </p:cxnSp>
          <p:cxnSp>
            <p:nvCxnSpPr>
              <p:cNvPr id="1965" name="Google Shape;1965;p22"/>
              <p:cNvCxnSpPr/>
              <p:nvPr/>
            </p:nvCxnSpPr>
            <p:spPr>
              <a:xfrm rot="10800000" flipH="1">
                <a:off x="2718375" y="1495625"/>
                <a:ext cx="6679800" cy="3856500"/>
              </a:xfrm>
              <a:prstGeom prst="straightConnector1">
                <a:avLst/>
              </a:prstGeom>
              <a:noFill/>
              <a:ln w="9525" cap="flat" cmpd="sng">
                <a:solidFill>
                  <a:schemeClr val="accent1"/>
                </a:solidFill>
                <a:prstDash val="solid"/>
                <a:round/>
                <a:headEnd type="none" w="med" len="med"/>
                <a:tailEnd type="none" w="med" len="med"/>
              </a:ln>
            </p:spPr>
          </p:cxnSp>
          <p:cxnSp>
            <p:nvCxnSpPr>
              <p:cNvPr id="1966" name="Google Shape;1966;p22"/>
              <p:cNvCxnSpPr/>
              <p:nvPr/>
            </p:nvCxnSpPr>
            <p:spPr>
              <a:xfrm rot="10800000" flipH="1">
                <a:off x="3297700" y="1822900"/>
                <a:ext cx="6023100" cy="3477300"/>
              </a:xfrm>
              <a:prstGeom prst="straightConnector1">
                <a:avLst/>
              </a:prstGeom>
              <a:noFill/>
              <a:ln w="9525" cap="flat" cmpd="sng">
                <a:solidFill>
                  <a:schemeClr val="accent1"/>
                </a:solidFill>
                <a:prstDash val="solid"/>
                <a:round/>
                <a:headEnd type="none" w="med" len="med"/>
                <a:tailEnd type="none" w="med" len="med"/>
              </a:ln>
            </p:spPr>
          </p:cxnSp>
          <p:cxnSp>
            <p:nvCxnSpPr>
              <p:cNvPr id="1967" name="Google Shape;1967;p22"/>
              <p:cNvCxnSpPr/>
              <p:nvPr/>
            </p:nvCxnSpPr>
            <p:spPr>
              <a:xfrm rot="10800000" flipH="1">
                <a:off x="3726050" y="2104125"/>
                <a:ext cx="5597100" cy="3231300"/>
              </a:xfrm>
              <a:prstGeom prst="straightConnector1">
                <a:avLst/>
              </a:prstGeom>
              <a:noFill/>
              <a:ln w="9525" cap="flat" cmpd="sng">
                <a:solidFill>
                  <a:schemeClr val="accent1"/>
                </a:solidFill>
                <a:prstDash val="solid"/>
                <a:round/>
                <a:headEnd type="none" w="med" len="med"/>
                <a:tailEnd type="none" w="med" len="med"/>
              </a:ln>
            </p:spPr>
          </p:cxnSp>
          <p:cxnSp>
            <p:nvCxnSpPr>
              <p:cNvPr id="1968" name="Google Shape;1968;p22"/>
              <p:cNvCxnSpPr/>
              <p:nvPr/>
            </p:nvCxnSpPr>
            <p:spPr>
              <a:xfrm rot="10800000" flipH="1">
                <a:off x="4244875" y="2361600"/>
                <a:ext cx="5121600" cy="2956800"/>
              </a:xfrm>
              <a:prstGeom prst="straightConnector1">
                <a:avLst/>
              </a:prstGeom>
              <a:noFill/>
              <a:ln w="9525" cap="flat" cmpd="sng">
                <a:solidFill>
                  <a:schemeClr val="accent1"/>
                </a:solidFill>
                <a:prstDash val="solid"/>
                <a:round/>
                <a:headEnd type="none" w="med" len="med"/>
                <a:tailEnd type="none" w="med" len="med"/>
              </a:ln>
            </p:spPr>
          </p:cxnSp>
          <p:cxnSp>
            <p:nvCxnSpPr>
              <p:cNvPr id="1969" name="Google Shape;1969;p22"/>
              <p:cNvCxnSpPr/>
              <p:nvPr/>
            </p:nvCxnSpPr>
            <p:spPr>
              <a:xfrm rot="10800000" flipH="1">
                <a:off x="4742850" y="2657525"/>
                <a:ext cx="4600200" cy="2655900"/>
              </a:xfrm>
              <a:prstGeom prst="straightConnector1">
                <a:avLst/>
              </a:prstGeom>
              <a:noFill/>
              <a:ln w="9525" cap="flat" cmpd="sng">
                <a:solidFill>
                  <a:schemeClr val="accent1"/>
                </a:solidFill>
                <a:prstDash val="solid"/>
                <a:round/>
                <a:headEnd type="none" w="med" len="med"/>
                <a:tailEnd type="none" w="med" len="med"/>
              </a:ln>
            </p:spPr>
          </p:cxnSp>
          <p:cxnSp>
            <p:nvCxnSpPr>
              <p:cNvPr id="1970" name="Google Shape;1970;p22"/>
              <p:cNvCxnSpPr/>
              <p:nvPr/>
            </p:nvCxnSpPr>
            <p:spPr>
              <a:xfrm rot="10800000" flipH="1">
                <a:off x="5210850" y="2937150"/>
                <a:ext cx="4137300" cy="2388600"/>
              </a:xfrm>
              <a:prstGeom prst="straightConnector1">
                <a:avLst/>
              </a:prstGeom>
              <a:noFill/>
              <a:ln w="9525" cap="flat" cmpd="sng">
                <a:solidFill>
                  <a:schemeClr val="accent1"/>
                </a:solidFill>
                <a:prstDash val="solid"/>
                <a:round/>
                <a:headEnd type="none" w="med" len="med"/>
                <a:tailEnd type="none" w="med" len="med"/>
              </a:ln>
            </p:spPr>
          </p:cxnSp>
          <p:cxnSp>
            <p:nvCxnSpPr>
              <p:cNvPr id="1971" name="Google Shape;1971;p22"/>
              <p:cNvCxnSpPr/>
              <p:nvPr/>
            </p:nvCxnSpPr>
            <p:spPr>
              <a:xfrm rot="10800000" flipH="1">
                <a:off x="5725550" y="3223700"/>
                <a:ext cx="3615300" cy="2087400"/>
              </a:xfrm>
              <a:prstGeom prst="straightConnector1">
                <a:avLst/>
              </a:prstGeom>
              <a:noFill/>
              <a:ln w="9525" cap="flat" cmpd="sng">
                <a:solidFill>
                  <a:schemeClr val="accent1"/>
                </a:solidFill>
                <a:prstDash val="solid"/>
                <a:round/>
                <a:headEnd type="none" w="med" len="med"/>
                <a:tailEnd type="none" w="med" len="med"/>
              </a:ln>
            </p:spPr>
          </p:cxnSp>
          <p:cxnSp>
            <p:nvCxnSpPr>
              <p:cNvPr id="1972" name="Google Shape;1972;p22"/>
              <p:cNvCxnSpPr/>
              <p:nvPr/>
            </p:nvCxnSpPr>
            <p:spPr>
              <a:xfrm rot="10800000" flipH="1">
                <a:off x="6217950" y="3515950"/>
                <a:ext cx="3106500" cy="1793400"/>
              </a:xfrm>
              <a:prstGeom prst="straightConnector1">
                <a:avLst/>
              </a:prstGeom>
              <a:noFill/>
              <a:ln w="9525" cap="flat" cmpd="sng">
                <a:solidFill>
                  <a:schemeClr val="accent1"/>
                </a:solidFill>
                <a:prstDash val="solid"/>
                <a:round/>
                <a:headEnd type="none" w="med" len="med"/>
                <a:tailEnd type="none" w="med" len="med"/>
              </a:ln>
            </p:spPr>
          </p:cxnSp>
          <p:cxnSp>
            <p:nvCxnSpPr>
              <p:cNvPr id="1973" name="Google Shape;1973;p22"/>
              <p:cNvCxnSpPr/>
              <p:nvPr/>
            </p:nvCxnSpPr>
            <p:spPr>
              <a:xfrm rot="10800000" flipH="1">
                <a:off x="6716500" y="3797450"/>
                <a:ext cx="2609700" cy="1506600"/>
              </a:xfrm>
              <a:prstGeom prst="straightConnector1">
                <a:avLst/>
              </a:prstGeom>
              <a:noFill/>
              <a:ln w="9525" cap="flat" cmpd="sng">
                <a:solidFill>
                  <a:schemeClr val="accent1"/>
                </a:solidFill>
                <a:prstDash val="solid"/>
                <a:round/>
                <a:headEnd type="none" w="med" len="med"/>
                <a:tailEnd type="none" w="med" len="med"/>
              </a:ln>
            </p:spPr>
          </p:cxnSp>
          <p:cxnSp>
            <p:nvCxnSpPr>
              <p:cNvPr id="1974" name="Google Shape;1974;p22"/>
              <p:cNvCxnSpPr/>
              <p:nvPr/>
            </p:nvCxnSpPr>
            <p:spPr>
              <a:xfrm rot="10800000" flipH="1">
                <a:off x="7199175" y="4100700"/>
                <a:ext cx="2091000" cy="1207200"/>
              </a:xfrm>
              <a:prstGeom prst="straightConnector1">
                <a:avLst/>
              </a:prstGeom>
              <a:noFill/>
              <a:ln w="9525" cap="flat" cmpd="sng">
                <a:solidFill>
                  <a:schemeClr val="accent1"/>
                </a:solidFill>
                <a:prstDash val="solid"/>
                <a:round/>
                <a:headEnd type="none" w="med" len="med"/>
                <a:tailEnd type="none" w="med" len="med"/>
              </a:ln>
            </p:spPr>
          </p:cxnSp>
          <p:cxnSp>
            <p:nvCxnSpPr>
              <p:cNvPr id="1975" name="Google Shape;1975;p22"/>
              <p:cNvCxnSpPr/>
              <p:nvPr/>
            </p:nvCxnSpPr>
            <p:spPr>
              <a:xfrm rot="10800000" flipH="1">
                <a:off x="7718000" y="4338975"/>
                <a:ext cx="1648800" cy="951900"/>
              </a:xfrm>
              <a:prstGeom prst="straightConnector1">
                <a:avLst/>
              </a:prstGeom>
              <a:noFill/>
              <a:ln w="9525" cap="flat" cmpd="sng">
                <a:solidFill>
                  <a:schemeClr val="accent1"/>
                </a:solidFill>
                <a:prstDash val="solid"/>
                <a:round/>
                <a:headEnd type="none" w="med" len="med"/>
                <a:tailEnd type="none" w="med" len="med"/>
              </a:ln>
            </p:spPr>
          </p:cxnSp>
          <p:cxnSp>
            <p:nvCxnSpPr>
              <p:cNvPr id="1976" name="Google Shape;1976;p22"/>
              <p:cNvCxnSpPr/>
              <p:nvPr/>
            </p:nvCxnSpPr>
            <p:spPr>
              <a:xfrm rot="10800000" flipH="1">
                <a:off x="8129050" y="4607075"/>
                <a:ext cx="1263000" cy="729000"/>
              </a:xfrm>
              <a:prstGeom prst="straightConnector1">
                <a:avLst/>
              </a:prstGeom>
              <a:noFill/>
              <a:ln w="9525" cap="flat" cmpd="sng">
                <a:solidFill>
                  <a:schemeClr val="accent1"/>
                </a:solidFill>
                <a:prstDash val="solid"/>
                <a:round/>
                <a:headEnd type="none" w="med" len="med"/>
                <a:tailEnd type="none" w="med" len="med"/>
              </a:ln>
            </p:spPr>
          </p:cxnSp>
          <p:cxnSp>
            <p:nvCxnSpPr>
              <p:cNvPr id="1977" name="Google Shape;1977;p22"/>
              <p:cNvCxnSpPr/>
              <p:nvPr/>
            </p:nvCxnSpPr>
            <p:spPr>
              <a:xfrm rot="10800000" flipH="1">
                <a:off x="8487200" y="4879525"/>
                <a:ext cx="921600" cy="532200"/>
              </a:xfrm>
              <a:prstGeom prst="straightConnector1">
                <a:avLst/>
              </a:prstGeom>
              <a:noFill/>
              <a:ln w="9525" cap="flat" cmpd="sng">
                <a:solidFill>
                  <a:schemeClr val="accent1"/>
                </a:solidFill>
                <a:prstDash val="solid"/>
                <a:round/>
                <a:headEnd type="none" w="med" len="med"/>
                <a:tailEnd type="none" w="med" len="med"/>
              </a:ln>
            </p:spPr>
          </p:cxnSp>
        </p:grpSp>
      </p:grpSp>
      <p:grpSp>
        <p:nvGrpSpPr>
          <p:cNvPr id="1978" name="Google Shape;1978;p22"/>
          <p:cNvGrpSpPr/>
          <p:nvPr/>
        </p:nvGrpSpPr>
        <p:grpSpPr>
          <a:xfrm flipH="1">
            <a:off x="-2299857" y="-2697840"/>
            <a:ext cx="4017967" cy="3644766"/>
            <a:chOff x="3166062" y="1034326"/>
            <a:chExt cx="6010422" cy="5452155"/>
          </a:xfrm>
        </p:grpSpPr>
        <p:sp>
          <p:nvSpPr>
            <p:cNvPr id="1979" name="Google Shape;1979;p22"/>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2"/>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22"/>
          <p:cNvGrpSpPr/>
          <p:nvPr/>
        </p:nvGrpSpPr>
        <p:grpSpPr>
          <a:xfrm>
            <a:off x="7540747" y="-598211"/>
            <a:ext cx="3863499" cy="3798516"/>
            <a:chOff x="3133537" y="-308699"/>
            <a:chExt cx="6010422" cy="5452155"/>
          </a:xfrm>
        </p:grpSpPr>
        <p:sp>
          <p:nvSpPr>
            <p:cNvPr id="1982" name="Google Shape;1982;p22"/>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2"/>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22"/>
          <p:cNvGrpSpPr/>
          <p:nvPr/>
        </p:nvGrpSpPr>
        <p:grpSpPr>
          <a:xfrm>
            <a:off x="7540741" y="371486"/>
            <a:ext cx="593164" cy="1161172"/>
            <a:chOff x="4921825" y="870250"/>
            <a:chExt cx="407925" cy="798550"/>
          </a:xfrm>
        </p:grpSpPr>
        <p:sp>
          <p:nvSpPr>
            <p:cNvPr id="1985" name="Google Shape;1985;p22"/>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2"/>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2"/>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2"/>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2"/>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2"/>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2"/>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2"/>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2"/>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2"/>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2"/>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2"/>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2"/>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2"/>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2"/>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2"/>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2"/>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2"/>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2"/>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2"/>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2"/>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2"/>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2"/>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2"/>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2"/>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2"/>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2"/>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2"/>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2"/>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2"/>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Questrial"/>
              <a:buNone/>
              <a:defRPr sz="2800">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Abel"/>
              <a:buChar char="●"/>
              <a:defRPr>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8" r:id="rId5"/>
    <p:sldLayoutId id="2147483659" r:id="rId6"/>
    <p:sldLayoutId id="2147483661" r:id="rId7"/>
    <p:sldLayoutId id="2147483667" r:id="rId8"/>
    <p:sldLayoutId id="2147483668" r:id="rId9"/>
    <p:sldLayoutId id="2147483669"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200" name="Google Shape;2200;p27"/>
          <p:cNvSpPr/>
          <p:nvPr/>
        </p:nvSpPr>
        <p:spPr>
          <a:xfrm flipH="1">
            <a:off x="6456679" y="2519734"/>
            <a:ext cx="1911037" cy="31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27"/>
          <p:cNvGrpSpPr/>
          <p:nvPr/>
        </p:nvGrpSpPr>
        <p:grpSpPr>
          <a:xfrm flipH="1">
            <a:off x="5578881" y="3702404"/>
            <a:ext cx="579743" cy="1134819"/>
            <a:chOff x="4921825" y="870250"/>
            <a:chExt cx="407925" cy="798550"/>
          </a:xfrm>
        </p:grpSpPr>
        <p:sp>
          <p:nvSpPr>
            <p:cNvPr id="2107" name="Google Shape;2107;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8" name="Google Shape;2138;p27"/>
          <p:cNvGrpSpPr/>
          <p:nvPr/>
        </p:nvGrpSpPr>
        <p:grpSpPr>
          <a:xfrm flipH="1">
            <a:off x="2286825" y="223186"/>
            <a:ext cx="593164" cy="1161172"/>
            <a:chOff x="4921825" y="870250"/>
            <a:chExt cx="407925" cy="798550"/>
          </a:xfrm>
        </p:grpSpPr>
        <p:sp>
          <p:nvSpPr>
            <p:cNvPr id="2139" name="Google Shape;2139;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27"/>
          <p:cNvGrpSpPr/>
          <p:nvPr/>
        </p:nvGrpSpPr>
        <p:grpSpPr>
          <a:xfrm flipH="1">
            <a:off x="7601956" y="310954"/>
            <a:ext cx="579743" cy="1134819"/>
            <a:chOff x="4921825" y="870250"/>
            <a:chExt cx="407925" cy="798550"/>
          </a:xfrm>
        </p:grpSpPr>
        <p:sp>
          <p:nvSpPr>
            <p:cNvPr id="2170" name="Google Shape;2170;p27"/>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7"/>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7"/>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7"/>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7"/>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7"/>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7"/>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7"/>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7"/>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7"/>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7"/>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7"/>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7"/>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 name="Google Shape;4835;p59">
            <a:extLst>
              <a:ext uri="{FF2B5EF4-FFF2-40B4-BE49-F238E27FC236}">
                <a16:creationId xmlns:a16="http://schemas.microsoft.com/office/drawing/2014/main" id="{38899B66-E2CF-C0A6-1A91-A6EECADE6242}"/>
              </a:ext>
            </a:extLst>
          </p:cNvPr>
          <p:cNvPicPr preferRelativeResize="0"/>
          <p:nvPr/>
        </p:nvPicPr>
        <p:blipFill>
          <a:blip r:embed="rId3">
            <a:alphaModFix/>
          </a:blip>
          <a:stretch>
            <a:fillRect/>
          </a:stretch>
        </p:blipFill>
        <p:spPr>
          <a:xfrm>
            <a:off x="303876" y="946709"/>
            <a:ext cx="2260119" cy="3508283"/>
          </a:xfrm>
          <a:prstGeom prst="rect">
            <a:avLst/>
          </a:prstGeom>
          <a:noFill/>
          <a:ln>
            <a:noFill/>
          </a:ln>
        </p:spPr>
      </p:pic>
      <p:sp>
        <p:nvSpPr>
          <p:cNvPr id="4" name="Google Shape;2200;p27">
            <a:extLst>
              <a:ext uri="{FF2B5EF4-FFF2-40B4-BE49-F238E27FC236}">
                <a16:creationId xmlns:a16="http://schemas.microsoft.com/office/drawing/2014/main" id="{B4CAAE3B-54D7-4F3F-C6B7-C9DFA7685514}"/>
              </a:ext>
            </a:extLst>
          </p:cNvPr>
          <p:cNvSpPr/>
          <p:nvPr/>
        </p:nvSpPr>
        <p:spPr>
          <a:xfrm flipH="1">
            <a:off x="5278119" y="1949719"/>
            <a:ext cx="3094694" cy="29975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txBox="1">
            <a:spLocks noGrp="1"/>
          </p:cNvSpPr>
          <p:nvPr>
            <p:ph type="ctrTitle"/>
          </p:nvPr>
        </p:nvSpPr>
        <p:spPr>
          <a:xfrm>
            <a:off x="3747429" y="1579191"/>
            <a:ext cx="4546321" cy="137385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000" dirty="0">
                <a:solidFill>
                  <a:srgbClr val="212121"/>
                </a:solidFill>
              </a:rPr>
              <a:t>Handicraft’s Galaxy</a:t>
            </a:r>
            <a:endParaRPr dirty="0">
              <a:solidFill>
                <a:srgbClr val="212121"/>
              </a:solidFill>
            </a:endParaRPr>
          </a:p>
        </p:txBody>
      </p:sp>
      <p:sp>
        <p:nvSpPr>
          <p:cNvPr id="5" name="Google Shape;2306;p32">
            <a:extLst>
              <a:ext uri="{FF2B5EF4-FFF2-40B4-BE49-F238E27FC236}">
                <a16:creationId xmlns:a16="http://schemas.microsoft.com/office/drawing/2014/main" id="{6B6EC95C-66BD-4D73-642F-89D8F4A42BF6}"/>
              </a:ext>
            </a:extLst>
          </p:cNvPr>
          <p:cNvSpPr txBox="1">
            <a:spLocks noGrp="1"/>
          </p:cNvSpPr>
          <p:nvPr>
            <p:ph type="subTitle" idx="1"/>
          </p:nvPr>
        </p:nvSpPr>
        <p:spPr>
          <a:xfrm>
            <a:off x="5012646" y="3020533"/>
            <a:ext cx="3355071" cy="4116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Get your favourite’s at your doorstep</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45"/>
          <p:cNvSpPr/>
          <p:nvPr/>
        </p:nvSpPr>
        <p:spPr>
          <a:xfrm>
            <a:off x="2485060" y="667016"/>
            <a:ext cx="4548840" cy="219586"/>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5"/>
          <p:cNvSpPr txBox="1">
            <a:spLocks noGrp="1"/>
          </p:cNvSpPr>
          <p:nvPr>
            <p:ph type="title"/>
          </p:nvPr>
        </p:nvSpPr>
        <p:spPr>
          <a:xfrm>
            <a:off x="923270" y="38118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SCOPE OF THE PROJECT</a:t>
            </a:r>
            <a:endParaRPr dirty="0"/>
          </a:p>
        </p:txBody>
      </p:sp>
      <p:sp>
        <p:nvSpPr>
          <p:cNvPr id="3077" name="Google Shape;3077;p45"/>
          <p:cNvSpPr/>
          <p:nvPr/>
        </p:nvSpPr>
        <p:spPr>
          <a:xfrm rot="10800000" flipH="1">
            <a:off x="6117803" y="1617525"/>
            <a:ext cx="1399327" cy="12906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5"/>
          <p:cNvSpPr txBox="1">
            <a:spLocks noGrp="1"/>
          </p:cNvSpPr>
          <p:nvPr>
            <p:ph type="ctrTitle" idx="4294967295"/>
          </p:nvPr>
        </p:nvSpPr>
        <p:spPr>
          <a:xfrm>
            <a:off x="6039938" y="1427700"/>
            <a:ext cx="20118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dirty="0"/>
              <a:t>DEFINITION</a:t>
            </a:r>
            <a:endParaRPr sz="1800" dirty="0"/>
          </a:p>
        </p:txBody>
      </p:sp>
      <p:sp>
        <p:nvSpPr>
          <p:cNvPr id="3079" name="Google Shape;3079;p45"/>
          <p:cNvSpPr txBox="1">
            <a:spLocks noGrp="1"/>
          </p:cNvSpPr>
          <p:nvPr>
            <p:ph type="subTitle" idx="4294967295"/>
          </p:nvPr>
        </p:nvSpPr>
        <p:spPr>
          <a:xfrm>
            <a:off x="1177030" y="1991730"/>
            <a:ext cx="2685893" cy="1121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effectLst/>
                <a:latin typeface="AbEL" panose="02000506030000020004" pitchFamily="2" charset="0"/>
                <a:ea typeface="Calibri" panose="020F0502020204030204" pitchFamily="34" charset="0"/>
              </a:rPr>
              <a:t>It can be used by the user for shopping as well as by the seller/admin to keep tabs of the progress and their growth.</a:t>
            </a:r>
            <a:endParaRPr dirty="0">
              <a:solidFill>
                <a:schemeClr val="dk1"/>
              </a:solidFill>
              <a:latin typeface="AbEL" panose="02000506030000020004" pitchFamily="2" charset="0"/>
            </a:endParaRPr>
          </a:p>
        </p:txBody>
      </p:sp>
      <p:sp>
        <p:nvSpPr>
          <p:cNvPr id="3080" name="Google Shape;3080;p45"/>
          <p:cNvSpPr/>
          <p:nvPr/>
        </p:nvSpPr>
        <p:spPr>
          <a:xfrm rot="10800000" flipH="1">
            <a:off x="2554604" y="1634401"/>
            <a:ext cx="474101" cy="95624"/>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081" name="Google Shape;3081;p45"/>
          <p:cNvSpPr txBox="1">
            <a:spLocks noGrp="1"/>
          </p:cNvSpPr>
          <p:nvPr>
            <p:ph type="ctrTitle" idx="4294967295"/>
          </p:nvPr>
        </p:nvSpPr>
        <p:spPr>
          <a:xfrm>
            <a:off x="1095263" y="1427700"/>
            <a:ext cx="2008800" cy="319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Font typeface="Arial"/>
              <a:buNone/>
            </a:pPr>
            <a:r>
              <a:rPr lang="en" sz="1800" dirty="0"/>
              <a:t>USES</a:t>
            </a:r>
            <a:endParaRPr sz="1800" dirty="0"/>
          </a:p>
        </p:txBody>
      </p:sp>
      <p:sp>
        <p:nvSpPr>
          <p:cNvPr id="3082" name="Google Shape;3082;p45"/>
          <p:cNvSpPr txBox="1">
            <a:spLocks noGrp="1"/>
          </p:cNvSpPr>
          <p:nvPr>
            <p:ph type="subTitle" idx="4294967295"/>
          </p:nvPr>
        </p:nvSpPr>
        <p:spPr>
          <a:xfrm>
            <a:off x="5538749" y="1746589"/>
            <a:ext cx="3173818" cy="1307248"/>
          </a:xfrm>
          <a:prstGeom prst="rect">
            <a:avLst/>
          </a:prstGeom>
        </p:spPr>
        <p:txBody>
          <a:bodyPr spcFirstLastPara="1" wrap="square" lIns="91425" tIns="91425" rIns="91425" bIns="91425" anchor="t" anchorCtr="0">
            <a:noAutofit/>
          </a:bodyPr>
          <a:lstStyle/>
          <a:p>
            <a:pPr marL="0" marR="240030" lvl="0" indent="0" algn="just">
              <a:spcBef>
                <a:spcPts val="890"/>
              </a:spcBef>
              <a:spcAft>
                <a:spcPts val="0"/>
              </a:spcAft>
              <a:buNone/>
            </a:pPr>
            <a:r>
              <a:rPr lang="en-US" dirty="0">
                <a:effectLst/>
                <a:latin typeface="AbEL" panose="02000506030000020004" pitchFamily="2" charset="0"/>
                <a:ea typeface="Calibri" panose="020F0502020204030204" pitchFamily="34" charset="0"/>
              </a:rPr>
              <a:t>The E-Commerce Handicraft application is converting the offline shopping to online application based so that user can easily get the products from their home.</a:t>
            </a:r>
            <a:endParaRPr lang="en-IN" dirty="0">
              <a:effectLst/>
              <a:latin typeface="AbEL" panose="02000506030000020004" pitchFamily="2" charset="0"/>
              <a:ea typeface="Calibri" panose="020F0502020204030204" pitchFamily="34" charset="0"/>
            </a:endParaRPr>
          </a:p>
        </p:txBody>
      </p:sp>
      <p:sp>
        <p:nvSpPr>
          <p:cNvPr id="3083" name="Google Shape;3083;p45"/>
          <p:cNvSpPr/>
          <p:nvPr/>
        </p:nvSpPr>
        <p:spPr>
          <a:xfrm rot="10800000" flipH="1">
            <a:off x="4325440" y="3562228"/>
            <a:ext cx="886640" cy="12543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5"/>
          <p:cNvSpPr txBox="1">
            <a:spLocks noGrp="1"/>
          </p:cNvSpPr>
          <p:nvPr>
            <p:ph type="ctrTitle" idx="4294967295"/>
          </p:nvPr>
        </p:nvSpPr>
        <p:spPr>
          <a:xfrm>
            <a:off x="4244092" y="3372726"/>
            <a:ext cx="2011500" cy="3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800" dirty="0"/>
              <a:t>AFFECT</a:t>
            </a:r>
            <a:endParaRPr sz="1800" dirty="0"/>
          </a:p>
        </p:txBody>
      </p:sp>
      <p:sp>
        <p:nvSpPr>
          <p:cNvPr id="3085" name="Google Shape;3085;p45"/>
          <p:cNvSpPr txBox="1">
            <a:spLocks noGrp="1"/>
          </p:cNvSpPr>
          <p:nvPr>
            <p:ph type="subTitle" idx="4294967295"/>
          </p:nvPr>
        </p:nvSpPr>
        <p:spPr>
          <a:xfrm>
            <a:off x="4244092" y="3712576"/>
            <a:ext cx="2792457" cy="1728073"/>
          </a:xfrm>
          <a:prstGeom prst="rect">
            <a:avLst/>
          </a:prstGeom>
        </p:spPr>
        <p:txBody>
          <a:bodyPr spcFirstLastPara="1" wrap="square" lIns="91425" tIns="91425" rIns="91425" bIns="91425" anchor="t" anchorCtr="0">
            <a:noAutofit/>
          </a:bodyPr>
          <a:lstStyle/>
          <a:p>
            <a:pPr marL="0" marR="90170" lvl="0" indent="0" algn="just">
              <a:spcBef>
                <a:spcPts val="785"/>
              </a:spcBef>
              <a:spcAft>
                <a:spcPts val="800"/>
              </a:spcAft>
              <a:buNone/>
            </a:pPr>
            <a:r>
              <a:rPr lang="en-US" dirty="0">
                <a:effectLst/>
                <a:latin typeface="AbEL" panose="02000506030000020004" pitchFamily="2" charset="0"/>
                <a:ea typeface="Calibri" panose="020F0502020204030204" pitchFamily="34" charset="0"/>
              </a:rPr>
              <a:t>This will help in expanding the business with the help of current technology.</a:t>
            </a:r>
            <a:endParaRPr lang="en-IN" dirty="0">
              <a:effectLst/>
              <a:latin typeface="AbEL" panose="02000506030000020004" pitchFamily="2" charset="0"/>
              <a:ea typeface="Calibri" panose="020F0502020204030204" pitchFamily="34" charset="0"/>
            </a:endParaRPr>
          </a:p>
        </p:txBody>
      </p:sp>
      <p:grpSp>
        <p:nvGrpSpPr>
          <p:cNvPr id="3086" name="Google Shape;3086;p45"/>
          <p:cNvGrpSpPr/>
          <p:nvPr/>
        </p:nvGrpSpPr>
        <p:grpSpPr>
          <a:xfrm>
            <a:off x="303491" y="313536"/>
            <a:ext cx="593164" cy="1161172"/>
            <a:chOff x="4921825" y="870250"/>
            <a:chExt cx="407925" cy="798550"/>
          </a:xfrm>
        </p:grpSpPr>
        <p:sp>
          <p:nvSpPr>
            <p:cNvPr id="3087" name="Google Shape;3087;p45"/>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5"/>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5"/>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5"/>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5"/>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5"/>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5"/>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5"/>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5"/>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5"/>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5"/>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5"/>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5"/>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5"/>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5"/>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5"/>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5"/>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5"/>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5"/>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5"/>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5"/>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5"/>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5"/>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5"/>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5"/>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5"/>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5"/>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5"/>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5"/>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5"/>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45"/>
          <p:cNvGrpSpPr/>
          <p:nvPr/>
        </p:nvGrpSpPr>
        <p:grpSpPr>
          <a:xfrm flipH="1">
            <a:off x="-1129557" y="1795885"/>
            <a:ext cx="4017967" cy="3644766"/>
            <a:chOff x="3166062" y="1034326"/>
            <a:chExt cx="6010422" cy="5452155"/>
          </a:xfrm>
        </p:grpSpPr>
        <p:sp>
          <p:nvSpPr>
            <p:cNvPr id="3149" name="Google Shape;3149;p45"/>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5"/>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45"/>
          <p:cNvGrpSpPr/>
          <p:nvPr/>
        </p:nvGrpSpPr>
        <p:grpSpPr>
          <a:xfrm>
            <a:off x="3684633" y="1617524"/>
            <a:ext cx="1774734" cy="1747581"/>
            <a:chOff x="893986" y="592571"/>
            <a:chExt cx="3678013" cy="3677281"/>
          </a:xfrm>
        </p:grpSpPr>
        <p:sp>
          <p:nvSpPr>
            <p:cNvPr id="3152" name="Google Shape;3152;p45"/>
            <p:cNvSpPr/>
            <p:nvPr/>
          </p:nvSpPr>
          <p:spPr>
            <a:xfrm rot="1800047">
              <a:off x="1386468" y="1086434"/>
              <a:ext cx="2690936" cy="2690936"/>
            </a:xfrm>
            <a:prstGeom prst="blockArc">
              <a:avLst>
                <a:gd name="adj1" fmla="val 14519365"/>
                <a:gd name="adj2" fmla="val 21550914"/>
                <a:gd name="adj3" fmla="val 957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5"/>
            <p:cNvSpPr/>
            <p:nvPr/>
          </p:nvSpPr>
          <p:spPr>
            <a:xfrm rot="-1800047" flipH="1">
              <a:off x="1388581" y="1086434"/>
              <a:ext cx="2690936" cy="2690936"/>
            </a:xfrm>
            <a:prstGeom prst="blockArc">
              <a:avLst>
                <a:gd name="adj1" fmla="val 14463022"/>
                <a:gd name="adj2" fmla="val 21472873"/>
                <a:gd name="adj3" fmla="val 938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5"/>
            <p:cNvSpPr/>
            <p:nvPr/>
          </p:nvSpPr>
          <p:spPr>
            <a:xfrm rot="-9000757" flipH="1">
              <a:off x="1387578" y="1084808"/>
              <a:ext cx="2690226" cy="2690226"/>
            </a:xfrm>
            <a:prstGeom prst="blockArc">
              <a:avLst>
                <a:gd name="adj1" fmla="val 14527725"/>
                <a:gd name="adj2" fmla="val 21502663"/>
                <a:gd name="adj3" fmla="val 94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6" name="Google Shape;3156;p45"/>
          <p:cNvSpPr/>
          <p:nvPr/>
        </p:nvSpPr>
        <p:spPr>
          <a:xfrm rot="10800000" flipH="1">
            <a:off x="8124759" y="-10"/>
            <a:ext cx="1019253" cy="660785"/>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6" name="Google Shape;3157;p45">
            <a:extLst>
              <a:ext uri="{FF2B5EF4-FFF2-40B4-BE49-F238E27FC236}">
                <a16:creationId xmlns:a16="http://schemas.microsoft.com/office/drawing/2014/main" id="{3EF16ABD-4D1E-FB26-D17D-BED675A94A60}"/>
              </a:ext>
            </a:extLst>
          </p:cNvPr>
          <p:cNvGrpSpPr/>
          <p:nvPr/>
        </p:nvGrpSpPr>
        <p:grpSpPr>
          <a:xfrm>
            <a:off x="4312361" y="2327743"/>
            <a:ext cx="493498" cy="325916"/>
            <a:chOff x="3358678" y="3603357"/>
            <a:chExt cx="398501" cy="335554"/>
          </a:xfrm>
        </p:grpSpPr>
        <p:sp>
          <p:nvSpPr>
            <p:cNvPr id="7" name="Google Shape;3158;p45">
              <a:extLst>
                <a:ext uri="{FF2B5EF4-FFF2-40B4-BE49-F238E27FC236}">
                  <a16:creationId xmlns:a16="http://schemas.microsoft.com/office/drawing/2014/main" id="{F3A09611-96AE-633C-30CA-3F423B1C7E6E}"/>
                </a:ext>
              </a:extLst>
            </p:cNvPr>
            <p:cNvSpPr/>
            <p:nvPr/>
          </p:nvSpPr>
          <p:spPr>
            <a:xfrm>
              <a:off x="3384948" y="3628054"/>
              <a:ext cx="12014" cy="12014"/>
            </a:xfrm>
            <a:custGeom>
              <a:avLst/>
              <a:gdLst/>
              <a:ahLst/>
              <a:cxnLst/>
              <a:rect l="l" t="t" r="r" b="b"/>
              <a:pathLst>
                <a:path w="359" h="359" extrusionOk="0">
                  <a:moveTo>
                    <a:pt x="168" y="1"/>
                  </a:moveTo>
                  <a:cubicBezTo>
                    <a:pt x="96" y="1"/>
                    <a:pt x="1" y="96"/>
                    <a:pt x="1" y="168"/>
                  </a:cubicBezTo>
                  <a:cubicBezTo>
                    <a:pt x="1" y="263"/>
                    <a:pt x="96" y="358"/>
                    <a:pt x="168" y="358"/>
                  </a:cubicBezTo>
                  <a:cubicBezTo>
                    <a:pt x="263" y="358"/>
                    <a:pt x="358" y="263"/>
                    <a:pt x="358" y="168"/>
                  </a:cubicBezTo>
                  <a:cubicBezTo>
                    <a:pt x="358" y="96"/>
                    <a:pt x="263" y="1"/>
                    <a:pt x="1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59;p45">
              <a:extLst>
                <a:ext uri="{FF2B5EF4-FFF2-40B4-BE49-F238E27FC236}">
                  <a16:creationId xmlns:a16="http://schemas.microsoft.com/office/drawing/2014/main" id="{88A13588-61B6-6BB9-061C-1C02447FE0BF}"/>
                </a:ext>
              </a:extLst>
            </p:cNvPr>
            <p:cNvSpPr/>
            <p:nvPr/>
          </p:nvSpPr>
          <p:spPr>
            <a:xfrm>
              <a:off x="3421625" y="3628054"/>
              <a:ext cx="11980" cy="12014"/>
            </a:xfrm>
            <a:custGeom>
              <a:avLst/>
              <a:gdLst/>
              <a:ahLst/>
              <a:cxnLst/>
              <a:rect l="l" t="t" r="r" b="b"/>
              <a:pathLst>
                <a:path w="358" h="359" extrusionOk="0">
                  <a:moveTo>
                    <a:pt x="191" y="1"/>
                  </a:moveTo>
                  <a:cubicBezTo>
                    <a:pt x="96" y="1"/>
                    <a:pt x="0" y="96"/>
                    <a:pt x="0" y="168"/>
                  </a:cubicBezTo>
                  <a:cubicBezTo>
                    <a:pt x="0" y="263"/>
                    <a:pt x="96" y="358"/>
                    <a:pt x="191" y="358"/>
                  </a:cubicBezTo>
                  <a:cubicBezTo>
                    <a:pt x="262" y="358"/>
                    <a:pt x="358" y="263"/>
                    <a:pt x="358" y="168"/>
                  </a:cubicBezTo>
                  <a:cubicBezTo>
                    <a:pt x="358" y="96"/>
                    <a:pt x="310" y="1"/>
                    <a:pt x="1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60;p45">
              <a:extLst>
                <a:ext uri="{FF2B5EF4-FFF2-40B4-BE49-F238E27FC236}">
                  <a16:creationId xmlns:a16="http://schemas.microsoft.com/office/drawing/2014/main" id="{163597EA-3B07-9735-4290-A0F4F9575067}"/>
                </a:ext>
              </a:extLst>
            </p:cNvPr>
            <p:cNvSpPr/>
            <p:nvPr/>
          </p:nvSpPr>
          <p:spPr>
            <a:xfrm>
              <a:off x="3404089" y="3628054"/>
              <a:ext cx="11980" cy="12014"/>
            </a:xfrm>
            <a:custGeom>
              <a:avLst/>
              <a:gdLst/>
              <a:ahLst/>
              <a:cxnLst/>
              <a:rect l="l" t="t" r="r" b="b"/>
              <a:pathLst>
                <a:path w="358" h="359" extrusionOk="0">
                  <a:moveTo>
                    <a:pt x="167" y="1"/>
                  </a:moveTo>
                  <a:cubicBezTo>
                    <a:pt x="72" y="1"/>
                    <a:pt x="0" y="96"/>
                    <a:pt x="0" y="168"/>
                  </a:cubicBezTo>
                  <a:cubicBezTo>
                    <a:pt x="0" y="263"/>
                    <a:pt x="72" y="358"/>
                    <a:pt x="167" y="358"/>
                  </a:cubicBezTo>
                  <a:cubicBezTo>
                    <a:pt x="262" y="358"/>
                    <a:pt x="358" y="263"/>
                    <a:pt x="358" y="168"/>
                  </a:cubicBezTo>
                  <a:cubicBezTo>
                    <a:pt x="310" y="96"/>
                    <a:pt x="262" y="1"/>
                    <a:pt x="1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61;p45">
              <a:extLst>
                <a:ext uri="{FF2B5EF4-FFF2-40B4-BE49-F238E27FC236}">
                  <a16:creationId xmlns:a16="http://schemas.microsoft.com/office/drawing/2014/main" id="{6A87E1F3-6019-0A7A-CE2F-FD71A8BA0C23}"/>
                </a:ext>
              </a:extLst>
            </p:cNvPr>
            <p:cNvSpPr/>
            <p:nvPr/>
          </p:nvSpPr>
          <p:spPr>
            <a:xfrm>
              <a:off x="3664678" y="3628054"/>
              <a:ext cx="67800" cy="12014"/>
            </a:xfrm>
            <a:custGeom>
              <a:avLst/>
              <a:gdLst/>
              <a:ahLst/>
              <a:cxnLst/>
              <a:rect l="l" t="t" r="r" b="b"/>
              <a:pathLst>
                <a:path w="2026" h="359" extrusionOk="0">
                  <a:moveTo>
                    <a:pt x="191" y="1"/>
                  </a:moveTo>
                  <a:cubicBezTo>
                    <a:pt x="96" y="1"/>
                    <a:pt x="1" y="96"/>
                    <a:pt x="1" y="168"/>
                  </a:cubicBezTo>
                  <a:cubicBezTo>
                    <a:pt x="1" y="263"/>
                    <a:pt x="96" y="358"/>
                    <a:pt x="191" y="358"/>
                  </a:cubicBezTo>
                  <a:lnTo>
                    <a:pt x="1858" y="358"/>
                  </a:lnTo>
                  <a:cubicBezTo>
                    <a:pt x="1930" y="358"/>
                    <a:pt x="2025" y="263"/>
                    <a:pt x="2025" y="168"/>
                  </a:cubicBezTo>
                  <a:cubicBezTo>
                    <a:pt x="2025" y="96"/>
                    <a:pt x="1930" y="1"/>
                    <a:pt x="18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62;p45">
              <a:extLst>
                <a:ext uri="{FF2B5EF4-FFF2-40B4-BE49-F238E27FC236}">
                  <a16:creationId xmlns:a16="http://schemas.microsoft.com/office/drawing/2014/main" id="{56CF19EA-455D-3C91-9C98-88B68BEB90E2}"/>
                </a:ext>
              </a:extLst>
            </p:cNvPr>
            <p:cNvSpPr/>
            <p:nvPr/>
          </p:nvSpPr>
          <p:spPr>
            <a:xfrm>
              <a:off x="3446322" y="3628054"/>
              <a:ext cx="205642" cy="12014"/>
            </a:xfrm>
            <a:custGeom>
              <a:avLst/>
              <a:gdLst/>
              <a:ahLst/>
              <a:cxnLst/>
              <a:rect l="l" t="t" r="r" b="b"/>
              <a:pathLst>
                <a:path w="6145" h="359" extrusionOk="0">
                  <a:moveTo>
                    <a:pt x="191" y="1"/>
                  </a:moveTo>
                  <a:cubicBezTo>
                    <a:pt x="96" y="1"/>
                    <a:pt x="1" y="96"/>
                    <a:pt x="1" y="168"/>
                  </a:cubicBezTo>
                  <a:cubicBezTo>
                    <a:pt x="1" y="263"/>
                    <a:pt x="96" y="358"/>
                    <a:pt x="191" y="358"/>
                  </a:cubicBezTo>
                  <a:lnTo>
                    <a:pt x="5954" y="358"/>
                  </a:lnTo>
                  <a:cubicBezTo>
                    <a:pt x="6050" y="358"/>
                    <a:pt x="6145" y="263"/>
                    <a:pt x="6145" y="168"/>
                  </a:cubicBezTo>
                  <a:cubicBezTo>
                    <a:pt x="6145" y="96"/>
                    <a:pt x="6050" y="1"/>
                    <a:pt x="59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63;p45">
              <a:extLst>
                <a:ext uri="{FF2B5EF4-FFF2-40B4-BE49-F238E27FC236}">
                  <a16:creationId xmlns:a16="http://schemas.microsoft.com/office/drawing/2014/main" id="{69FA0959-8539-1FE8-7A17-6B12C1AFCFAE}"/>
                </a:ext>
              </a:extLst>
            </p:cNvPr>
            <p:cNvSpPr/>
            <p:nvPr/>
          </p:nvSpPr>
          <p:spPr>
            <a:xfrm>
              <a:off x="3358678" y="3603357"/>
              <a:ext cx="398501" cy="335554"/>
            </a:xfrm>
            <a:custGeom>
              <a:avLst/>
              <a:gdLst/>
              <a:ahLst/>
              <a:cxnLst/>
              <a:rect l="l" t="t" r="r" b="b"/>
              <a:pathLst>
                <a:path w="11908" h="10027" extrusionOk="0">
                  <a:moveTo>
                    <a:pt x="11169" y="334"/>
                  </a:moveTo>
                  <a:cubicBezTo>
                    <a:pt x="11383" y="334"/>
                    <a:pt x="11550" y="525"/>
                    <a:pt x="11550" y="739"/>
                  </a:cubicBezTo>
                  <a:lnTo>
                    <a:pt x="11550" y="1477"/>
                  </a:lnTo>
                  <a:lnTo>
                    <a:pt x="11002" y="1477"/>
                  </a:lnTo>
                  <a:cubicBezTo>
                    <a:pt x="10907" y="1477"/>
                    <a:pt x="10812" y="1572"/>
                    <a:pt x="10812" y="1668"/>
                  </a:cubicBezTo>
                  <a:cubicBezTo>
                    <a:pt x="10812" y="1739"/>
                    <a:pt x="10907" y="1834"/>
                    <a:pt x="11002" y="1834"/>
                  </a:cubicBezTo>
                  <a:lnTo>
                    <a:pt x="11550" y="1834"/>
                  </a:lnTo>
                  <a:lnTo>
                    <a:pt x="11550" y="9288"/>
                  </a:lnTo>
                  <a:cubicBezTo>
                    <a:pt x="11550" y="9479"/>
                    <a:pt x="11383" y="9669"/>
                    <a:pt x="11169" y="9669"/>
                  </a:cubicBezTo>
                  <a:lnTo>
                    <a:pt x="762" y="9669"/>
                  </a:lnTo>
                  <a:cubicBezTo>
                    <a:pt x="548" y="9669"/>
                    <a:pt x="357" y="9479"/>
                    <a:pt x="357" y="9288"/>
                  </a:cubicBezTo>
                  <a:lnTo>
                    <a:pt x="357" y="1834"/>
                  </a:lnTo>
                  <a:lnTo>
                    <a:pt x="10216" y="1834"/>
                  </a:lnTo>
                  <a:cubicBezTo>
                    <a:pt x="10312" y="1834"/>
                    <a:pt x="10407" y="1739"/>
                    <a:pt x="10407" y="1668"/>
                  </a:cubicBezTo>
                  <a:cubicBezTo>
                    <a:pt x="10407" y="1572"/>
                    <a:pt x="10312" y="1477"/>
                    <a:pt x="10216" y="1477"/>
                  </a:cubicBezTo>
                  <a:lnTo>
                    <a:pt x="357" y="1477"/>
                  </a:lnTo>
                  <a:lnTo>
                    <a:pt x="357" y="739"/>
                  </a:lnTo>
                  <a:cubicBezTo>
                    <a:pt x="357" y="525"/>
                    <a:pt x="548" y="334"/>
                    <a:pt x="762" y="334"/>
                  </a:cubicBezTo>
                  <a:close/>
                  <a:moveTo>
                    <a:pt x="762" y="1"/>
                  </a:moveTo>
                  <a:cubicBezTo>
                    <a:pt x="333" y="1"/>
                    <a:pt x="0" y="310"/>
                    <a:pt x="0" y="739"/>
                  </a:cubicBezTo>
                  <a:lnTo>
                    <a:pt x="0" y="9288"/>
                  </a:lnTo>
                  <a:cubicBezTo>
                    <a:pt x="0" y="9693"/>
                    <a:pt x="333" y="10026"/>
                    <a:pt x="762" y="10026"/>
                  </a:cubicBezTo>
                  <a:lnTo>
                    <a:pt x="11169" y="10026"/>
                  </a:lnTo>
                  <a:cubicBezTo>
                    <a:pt x="11574" y="10026"/>
                    <a:pt x="11907" y="9693"/>
                    <a:pt x="11907" y="9288"/>
                  </a:cubicBezTo>
                  <a:lnTo>
                    <a:pt x="11907" y="739"/>
                  </a:lnTo>
                  <a:cubicBezTo>
                    <a:pt x="11907" y="310"/>
                    <a:pt x="11598" y="1"/>
                    <a:pt x="11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64;p45">
              <a:extLst>
                <a:ext uri="{FF2B5EF4-FFF2-40B4-BE49-F238E27FC236}">
                  <a16:creationId xmlns:a16="http://schemas.microsoft.com/office/drawing/2014/main" id="{E5CD4495-0C46-83B0-054E-0A2FFF261A4A}"/>
                </a:ext>
              </a:extLst>
            </p:cNvPr>
            <p:cNvSpPr/>
            <p:nvPr/>
          </p:nvSpPr>
          <p:spPr>
            <a:xfrm>
              <a:off x="3391339" y="3689428"/>
              <a:ext cx="185731" cy="161803"/>
            </a:xfrm>
            <a:custGeom>
              <a:avLst/>
              <a:gdLst/>
              <a:ahLst/>
              <a:cxnLst/>
              <a:rect l="l" t="t" r="r" b="b"/>
              <a:pathLst>
                <a:path w="5550" h="4835" extrusionOk="0">
                  <a:moveTo>
                    <a:pt x="4359" y="358"/>
                  </a:moveTo>
                  <a:lnTo>
                    <a:pt x="5073" y="1501"/>
                  </a:lnTo>
                  <a:lnTo>
                    <a:pt x="501" y="1501"/>
                  </a:lnTo>
                  <a:lnTo>
                    <a:pt x="1215" y="358"/>
                  </a:lnTo>
                  <a:close/>
                  <a:moveTo>
                    <a:pt x="1286" y="1858"/>
                  </a:moveTo>
                  <a:cubicBezTo>
                    <a:pt x="1263" y="2096"/>
                    <a:pt x="1048" y="2239"/>
                    <a:pt x="810" y="2239"/>
                  </a:cubicBezTo>
                  <a:cubicBezTo>
                    <a:pt x="572" y="2239"/>
                    <a:pt x="381" y="2096"/>
                    <a:pt x="334" y="1858"/>
                  </a:cubicBezTo>
                  <a:close/>
                  <a:moveTo>
                    <a:pt x="2596" y="1858"/>
                  </a:moveTo>
                  <a:cubicBezTo>
                    <a:pt x="2549" y="2096"/>
                    <a:pt x="2358" y="2239"/>
                    <a:pt x="2120" y="2239"/>
                  </a:cubicBezTo>
                  <a:cubicBezTo>
                    <a:pt x="1882" y="2239"/>
                    <a:pt x="1715" y="2072"/>
                    <a:pt x="1644" y="1858"/>
                  </a:cubicBezTo>
                  <a:close/>
                  <a:moveTo>
                    <a:pt x="3906" y="1858"/>
                  </a:moveTo>
                  <a:cubicBezTo>
                    <a:pt x="3882" y="2096"/>
                    <a:pt x="3668" y="2239"/>
                    <a:pt x="3430" y="2239"/>
                  </a:cubicBezTo>
                  <a:cubicBezTo>
                    <a:pt x="3168" y="2239"/>
                    <a:pt x="3001" y="2096"/>
                    <a:pt x="2953" y="1858"/>
                  </a:cubicBezTo>
                  <a:close/>
                  <a:moveTo>
                    <a:pt x="5192" y="1858"/>
                  </a:moveTo>
                  <a:cubicBezTo>
                    <a:pt x="5168" y="2096"/>
                    <a:pt x="4954" y="2239"/>
                    <a:pt x="4716" y="2239"/>
                  </a:cubicBezTo>
                  <a:cubicBezTo>
                    <a:pt x="4478" y="2239"/>
                    <a:pt x="4311" y="2072"/>
                    <a:pt x="4239" y="1858"/>
                  </a:cubicBezTo>
                  <a:close/>
                  <a:moveTo>
                    <a:pt x="4097" y="2263"/>
                  </a:moveTo>
                  <a:lnTo>
                    <a:pt x="4097" y="3525"/>
                  </a:lnTo>
                  <a:lnTo>
                    <a:pt x="3311" y="3525"/>
                  </a:lnTo>
                  <a:lnTo>
                    <a:pt x="3311" y="2596"/>
                  </a:lnTo>
                  <a:lnTo>
                    <a:pt x="3430" y="2596"/>
                  </a:lnTo>
                  <a:cubicBezTo>
                    <a:pt x="3716" y="2596"/>
                    <a:pt x="3954" y="2477"/>
                    <a:pt x="4097" y="2263"/>
                  </a:cubicBezTo>
                  <a:close/>
                  <a:moveTo>
                    <a:pt x="1453" y="2311"/>
                  </a:moveTo>
                  <a:cubicBezTo>
                    <a:pt x="1596" y="2501"/>
                    <a:pt x="1834" y="2620"/>
                    <a:pt x="2096" y="2620"/>
                  </a:cubicBezTo>
                  <a:cubicBezTo>
                    <a:pt x="2168" y="2596"/>
                    <a:pt x="2191" y="2596"/>
                    <a:pt x="2215" y="2596"/>
                  </a:cubicBezTo>
                  <a:lnTo>
                    <a:pt x="2215" y="3549"/>
                  </a:lnTo>
                  <a:lnTo>
                    <a:pt x="1453" y="3549"/>
                  </a:lnTo>
                  <a:lnTo>
                    <a:pt x="1453" y="2311"/>
                  </a:lnTo>
                  <a:close/>
                  <a:moveTo>
                    <a:pt x="2787" y="2311"/>
                  </a:moveTo>
                  <a:cubicBezTo>
                    <a:pt x="2834" y="2358"/>
                    <a:pt x="2906" y="2406"/>
                    <a:pt x="3001" y="2477"/>
                  </a:cubicBezTo>
                  <a:lnTo>
                    <a:pt x="3001" y="3739"/>
                  </a:lnTo>
                  <a:cubicBezTo>
                    <a:pt x="3001" y="3811"/>
                    <a:pt x="3073" y="3906"/>
                    <a:pt x="3168" y="3906"/>
                  </a:cubicBezTo>
                  <a:lnTo>
                    <a:pt x="4263" y="3906"/>
                  </a:lnTo>
                  <a:cubicBezTo>
                    <a:pt x="4359" y="3906"/>
                    <a:pt x="4454" y="3811"/>
                    <a:pt x="4454" y="3739"/>
                  </a:cubicBezTo>
                  <a:lnTo>
                    <a:pt x="4454" y="2549"/>
                  </a:lnTo>
                  <a:cubicBezTo>
                    <a:pt x="4549" y="2573"/>
                    <a:pt x="4620" y="2596"/>
                    <a:pt x="4740" y="2596"/>
                  </a:cubicBezTo>
                  <a:lnTo>
                    <a:pt x="4859" y="2596"/>
                  </a:lnTo>
                  <a:lnTo>
                    <a:pt x="4859" y="4478"/>
                  </a:lnTo>
                  <a:lnTo>
                    <a:pt x="691" y="4478"/>
                  </a:lnTo>
                  <a:lnTo>
                    <a:pt x="691" y="2596"/>
                  </a:lnTo>
                  <a:lnTo>
                    <a:pt x="810" y="2596"/>
                  </a:lnTo>
                  <a:cubicBezTo>
                    <a:pt x="905" y="2596"/>
                    <a:pt x="1024" y="2573"/>
                    <a:pt x="1120" y="2549"/>
                  </a:cubicBezTo>
                  <a:lnTo>
                    <a:pt x="1120" y="3739"/>
                  </a:lnTo>
                  <a:cubicBezTo>
                    <a:pt x="1120" y="3811"/>
                    <a:pt x="1215" y="3906"/>
                    <a:pt x="1286" y="3906"/>
                  </a:cubicBezTo>
                  <a:lnTo>
                    <a:pt x="2406" y="3906"/>
                  </a:lnTo>
                  <a:cubicBezTo>
                    <a:pt x="2477" y="3906"/>
                    <a:pt x="2572" y="3811"/>
                    <a:pt x="2572" y="3739"/>
                  </a:cubicBezTo>
                  <a:lnTo>
                    <a:pt x="2572" y="2477"/>
                  </a:lnTo>
                  <a:cubicBezTo>
                    <a:pt x="2668" y="2430"/>
                    <a:pt x="2715" y="2358"/>
                    <a:pt x="2787" y="2311"/>
                  </a:cubicBezTo>
                  <a:close/>
                  <a:moveTo>
                    <a:pt x="1120" y="1"/>
                  </a:moveTo>
                  <a:cubicBezTo>
                    <a:pt x="1048" y="1"/>
                    <a:pt x="1001" y="48"/>
                    <a:pt x="977" y="96"/>
                  </a:cubicBezTo>
                  <a:lnTo>
                    <a:pt x="48" y="1596"/>
                  </a:lnTo>
                  <a:cubicBezTo>
                    <a:pt x="0" y="1620"/>
                    <a:pt x="0" y="1644"/>
                    <a:pt x="0" y="1668"/>
                  </a:cubicBezTo>
                  <a:lnTo>
                    <a:pt x="0" y="1763"/>
                  </a:lnTo>
                  <a:cubicBezTo>
                    <a:pt x="0" y="2072"/>
                    <a:pt x="167" y="2311"/>
                    <a:pt x="358" y="2453"/>
                  </a:cubicBezTo>
                  <a:lnTo>
                    <a:pt x="358" y="4478"/>
                  </a:lnTo>
                  <a:cubicBezTo>
                    <a:pt x="286" y="4478"/>
                    <a:pt x="191" y="4573"/>
                    <a:pt x="191" y="4644"/>
                  </a:cubicBezTo>
                  <a:cubicBezTo>
                    <a:pt x="191" y="4740"/>
                    <a:pt x="286" y="4835"/>
                    <a:pt x="358" y="4835"/>
                  </a:cubicBezTo>
                  <a:lnTo>
                    <a:pt x="5192" y="4835"/>
                  </a:lnTo>
                  <a:cubicBezTo>
                    <a:pt x="5287" y="4835"/>
                    <a:pt x="5359" y="4740"/>
                    <a:pt x="5359" y="4644"/>
                  </a:cubicBezTo>
                  <a:cubicBezTo>
                    <a:pt x="5359" y="4573"/>
                    <a:pt x="5287" y="4478"/>
                    <a:pt x="5192" y="4478"/>
                  </a:cubicBezTo>
                  <a:lnTo>
                    <a:pt x="5192" y="2477"/>
                  </a:lnTo>
                  <a:cubicBezTo>
                    <a:pt x="5406" y="2334"/>
                    <a:pt x="5549" y="2072"/>
                    <a:pt x="5549" y="1763"/>
                  </a:cubicBezTo>
                  <a:lnTo>
                    <a:pt x="5549" y="1668"/>
                  </a:lnTo>
                  <a:cubicBezTo>
                    <a:pt x="5549" y="1644"/>
                    <a:pt x="5549" y="1620"/>
                    <a:pt x="5525" y="1596"/>
                  </a:cubicBezTo>
                  <a:lnTo>
                    <a:pt x="4597" y="96"/>
                  </a:lnTo>
                  <a:cubicBezTo>
                    <a:pt x="4573" y="48"/>
                    <a:pt x="4501" y="1"/>
                    <a:pt x="4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65;p45">
              <a:extLst>
                <a:ext uri="{FF2B5EF4-FFF2-40B4-BE49-F238E27FC236}">
                  <a16:creationId xmlns:a16="http://schemas.microsoft.com/office/drawing/2014/main" id="{D482FD27-9C50-0183-76C4-A4F457643A76}"/>
                </a:ext>
              </a:extLst>
            </p:cNvPr>
            <p:cNvSpPr/>
            <p:nvPr/>
          </p:nvSpPr>
          <p:spPr>
            <a:xfrm>
              <a:off x="3596142" y="3691035"/>
              <a:ext cx="123586" cy="42266"/>
            </a:xfrm>
            <a:custGeom>
              <a:avLst/>
              <a:gdLst/>
              <a:ahLst/>
              <a:cxnLst/>
              <a:rect l="l" t="t" r="r" b="b"/>
              <a:pathLst>
                <a:path w="3693" h="1263" extrusionOk="0">
                  <a:moveTo>
                    <a:pt x="3359" y="357"/>
                  </a:moveTo>
                  <a:lnTo>
                    <a:pt x="3359" y="881"/>
                  </a:lnTo>
                  <a:lnTo>
                    <a:pt x="382" y="881"/>
                  </a:lnTo>
                  <a:lnTo>
                    <a:pt x="382" y="357"/>
                  </a:lnTo>
                  <a:close/>
                  <a:moveTo>
                    <a:pt x="358" y="0"/>
                  </a:moveTo>
                  <a:cubicBezTo>
                    <a:pt x="144" y="0"/>
                    <a:pt x="1" y="143"/>
                    <a:pt x="1" y="357"/>
                  </a:cubicBezTo>
                  <a:lnTo>
                    <a:pt x="1" y="905"/>
                  </a:lnTo>
                  <a:cubicBezTo>
                    <a:pt x="1" y="1120"/>
                    <a:pt x="144" y="1262"/>
                    <a:pt x="358" y="1262"/>
                  </a:cubicBezTo>
                  <a:lnTo>
                    <a:pt x="3335" y="1262"/>
                  </a:lnTo>
                  <a:cubicBezTo>
                    <a:pt x="3549" y="1262"/>
                    <a:pt x="3692" y="1120"/>
                    <a:pt x="3692" y="905"/>
                  </a:cubicBezTo>
                  <a:lnTo>
                    <a:pt x="3692" y="357"/>
                  </a:lnTo>
                  <a:cubicBezTo>
                    <a:pt x="3692" y="143"/>
                    <a:pt x="3549" y="0"/>
                    <a:pt x="3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66;p45">
              <a:extLst>
                <a:ext uri="{FF2B5EF4-FFF2-40B4-BE49-F238E27FC236}">
                  <a16:creationId xmlns:a16="http://schemas.microsoft.com/office/drawing/2014/main" id="{D80EBC20-0C9E-5582-31B1-104885875061}"/>
                </a:ext>
              </a:extLst>
            </p:cNvPr>
            <p:cNvSpPr/>
            <p:nvPr/>
          </p:nvSpPr>
          <p:spPr>
            <a:xfrm>
              <a:off x="3596142" y="3746820"/>
              <a:ext cx="98856" cy="35105"/>
            </a:xfrm>
            <a:custGeom>
              <a:avLst/>
              <a:gdLst/>
              <a:ahLst/>
              <a:cxnLst/>
              <a:rect l="l" t="t" r="r" b="b"/>
              <a:pathLst>
                <a:path w="2954" h="1049" extrusionOk="0">
                  <a:moveTo>
                    <a:pt x="2620" y="357"/>
                  </a:moveTo>
                  <a:lnTo>
                    <a:pt x="2620" y="715"/>
                  </a:lnTo>
                  <a:lnTo>
                    <a:pt x="382" y="715"/>
                  </a:lnTo>
                  <a:lnTo>
                    <a:pt x="382" y="357"/>
                  </a:lnTo>
                  <a:close/>
                  <a:moveTo>
                    <a:pt x="358" y="0"/>
                  </a:moveTo>
                  <a:cubicBezTo>
                    <a:pt x="144" y="0"/>
                    <a:pt x="1" y="143"/>
                    <a:pt x="1" y="357"/>
                  </a:cubicBezTo>
                  <a:lnTo>
                    <a:pt x="1" y="691"/>
                  </a:lnTo>
                  <a:cubicBezTo>
                    <a:pt x="1" y="905"/>
                    <a:pt x="144" y="1048"/>
                    <a:pt x="358" y="1048"/>
                  </a:cubicBezTo>
                  <a:lnTo>
                    <a:pt x="2597" y="1048"/>
                  </a:lnTo>
                  <a:cubicBezTo>
                    <a:pt x="2787" y="1048"/>
                    <a:pt x="2954" y="905"/>
                    <a:pt x="2954" y="691"/>
                  </a:cubicBezTo>
                  <a:lnTo>
                    <a:pt x="2954" y="357"/>
                  </a:lnTo>
                  <a:cubicBezTo>
                    <a:pt x="2954" y="143"/>
                    <a:pt x="2787" y="0"/>
                    <a:pt x="25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67;p45">
              <a:extLst>
                <a:ext uri="{FF2B5EF4-FFF2-40B4-BE49-F238E27FC236}">
                  <a16:creationId xmlns:a16="http://schemas.microsoft.com/office/drawing/2014/main" id="{3B9DB205-C240-B38A-F197-280858507C99}"/>
                </a:ext>
              </a:extLst>
            </p:cNvPr>
            <p:cNvSpPr/>
            <p:nvPr/>
          </p:nvSpPr>
          <p:spPr>
            <a:xfrm>
              <a:off x="3596945" y="3802606"/>
              <a:ext cx="23961" cy="11980"/>
            </a:xfrm>
            <a:custGeom>
              <a:avLst/>
              <a:gdLst/>
              <a:ahLst/>
              <a:cxnLst/>
              <a:rect l="l" t="t" r="r" b="b"/>
              <a:pathLst>
                <a:path w="716" h="358" extrusionOk="0">
                  <a:moveTo>
                    <a:pt x="191" y="0"/>
                  </a:moveTo>
                  <a:cubicBezTo>
                    <a:pt x="96" y="0"/>
                    <a:pt x="1" y="72"/>
                    <a:pt x="1" y="167"/>
                  </a:cubicBezTo>
                  <a:cubicBezTo>
                    <a:pt x="1" y="262"/>
                    <a:pt x="96" y="357"/>
                    <a:pt x="191" y="357"/>
                  </a:cubicBezTo>
                  <a:lnTo>
                    <a:pt x="548" y="357"/>
                  </a:lnTo>
                  <a:cubicBezTo>
                    <a:pt x="620" y="357"/>
                    <a:pt x="715" y="262"/>
                    <a:pt x="715" y="167"/>
                  </a:cubicBezTo>
                  <a:cubicBezTo>
                    <a:pt x="715" y="72"/>
                    <a:pt x="620"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68;p45">
              <a:extLst>
                <a:ext uri="{FF2B5EF4-FFF2-40B4-BE49-F238E27FC236}">
                  <a16:creationId xmlns:a16="http://schemas.microsoft.com/office/drawing/2014/main" id="{77F9FD6F-D445-FF32-2E33-B96622755D99}"/>
                </a:ext>
              </a:extLst>
            </p:cNvPr>
            <p:cNvSpPr/>
            <p:nvPr/>
          </p:nvSpPr>
          <p:spPr>
            <a:xfrm>
              <a:off x="3633623" y="3802606"/>
              <a:ext cx="62178" cy="11980"/>
            </a:xfrm>
            <a:custGeom>
              <a:avLst/>
              <a:gdLst/>
              <a:ahLst/>
              <a:cxnLst/>
              <a:rect l="l" t="t" r="r" b="b"/>
              <a:pathLst>
                <a:path w="1858" h="358" extrusionOk="0">
                  <a:moveTo>
                    <a:pt x="191" y="0"/>
                  </a:moveTo>
                  <a:cubicBezTo>
                    <a:pt x="95" y="0"/>
                    <a:pt x="0" y="72"/>
                    <a:pt x="0" y="167"/>
                  </a:cubicBezTo>
                  <a:cubicBezTo>
                    <a:pt x="0" y="262"/>
                    <a:pt x="95" y="357"/>
                    <a:pt x="191" y="357"/>
                  </a:cubicBezTo>
                  <a:lnTo>
                    <a:pt x="1667" y="357"/>
                  </a:lnTo>
                  <a:cubicBezTo>
                    <a:pt x="1762" y="357"/>
                    <a:pt x="1858" y="262"/>
                    <a:pt x="1858" y="167"/>
                  </a:cubicBezTo>
                  <a:cubicBezTo>
                    <a:pt x="1834" y="72"/>
                    <a:pt x="1762" y="0"/>
                    <a:pt x="16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69;p45">
              <a:extLst>
                <a:ext uri="{FF2B5EF4-FFF2-40B4-BE49-F238E27FC236}">
                  <a16:creationId xmlns:a16="http://schemas.microsoft.com/office/drawing/2014/main" id="{6CA458F9-D4D0-06AB-65EE-80EA656BAB04}"/>
                </a:ext>
              </a:extLst>
            </p:cNvPr>
            <p:cNvSpPr/>
            <p:nvPr/>
          </p:nvSpPr>
          <p:spPr>
            <a:xfrm>
              <a:off x="3633623" y="3827302"/>
              <a:ext cx="49428" cy="11980"/>
            </a:xfrm>
            <a:custGeom>
              <a:avLst/>
              <a:gdLst/>
              <a:ahLst/>
              <a:cxnLst/>
              <a:rect l="l" t="t" r="r" b="b"/>
              <a:pathLst>
                <a:path w="1477" h="358" extrusionOk="0">
                  <a:moveTo>
                    <a:pt x="191" y="0"/>
                  </a:moveTo>
                  <a:cubicBezTo>
                    <a:pt x="95" y="0"/>
                    <a:pt x="0" y="96"/>
                    <a:pt x="0" y="167"/>
                  </a:cubicBezTo>
                  <a:cubicBezTo>
                    <a:pt x="0" y="262"/>
                    <a:pt x="95" y="358"/>
                    <a:pt x="191" y="358"/>
                  </a:cubicBezTo>
                  <a:lnTo>
                    <a:pt x="1286" y="358"/>
                  </a:lnTo>
                  <a:cubicBezTo>
                    <a:pt x="1381" y="358"/>
                    <a:pt x="1477" y="262"/>
                    <a:pt x="1477" y="167"/>
                  </a:cubicBezTo>
                  <a:cubicBezTo>
                    <a:pt x="1477" y="96"/>
                    <a:pt x="1381" y="0"/>
                    <a:pt x="12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70;p45">
              <a:extLst>
                <a:ext uri="{FF2B5EF4-FFF2-40B4-BE49-F238E27FC236}">
                  <a16:creationId xmlns:a16="http://schemas.microsoft.com/office/drawing/2014/main" id="{10A7226A-4D68-C333-E31C-27090E6026F3}"/>
                </a:ext>
              </a:extLst>
            </p:cNvPr>
            <p:cNvSpPr/>
            <p:nvPr/>
          </p:nvSpPr>
          <p:spPr>
            <a:xfrm>
              <a:off x="3440733" y="3888676"/>
              <a:ext cx="67800" cy="11980"/>
            </a:xfrm>
            <a:custGeom>
              <a:avLst/>
              <a:gdLst/>
              <a:ahLst/>
              <a:cxnLst/>
              <a:rect l="l" t="t" r="r" b="b"/>
              <a:pathLst>
                <a:path w="2026" h="358" extrusionOk="0">
                  <a:moveTo>
                    <a:pt x="168" y="0"/>
                  </a:moveTo>
                  <a:cubicBezTo>
                    <a:pt x="96" y="0"/>
                    <a:pt x="1" y="95"/>
                    <a:pt x="1" y="191"/>
                  </a:cubicBezTo>
                  <a:cubicBezTo>
                    <a:pt x="1" y="286"/>
                    <a:pt x="96" y="357"/>
                    <a:pt x="168" y="357"/>
                  </a:cubicBezTo>
                  <a:lnTo>
                    <a:pt x="1835" y="357"/>
                  </a:lnTo>
                  <a:cubicBezTo>
                    <a:pt x="1930" y="357"/>
                    <a:pt x="2025" y="286"/>
                    <a:pt x="2025" y="191"/>
                  </a:cubicBezTo>
                  <a:cubicBezTo>
                    <a:pt x="2025" y="95"/>
                    <a:pt x="1930" y="0"/>
                    <a:pt x="18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1;p45">
              <a:extLst>
                <a:ext uri="{FF2B5EF4-FFF2-40B4-BE49-F238E27FC236}">
                  <a16:creationId xmlns:a16="http://schemas.microsoft.com/office/drawing/2014/main" id="{E2953FE6-4389-3353-6F46-99A71D838067}"/>
                </a:ext>
              </a:extLst>
            </p:cNvPr>
            <p:cNvSpPr/>
            <p:nvPr/>
          </p:nvSpPr>
          <p:spPr>
            <a:xfrm>
              <a:off x="3440733" y="3863946"/>
              <a:ext cx="92497" cy="12014"/>
            </a:xfrm>
            <a:custGeom>
              <a:avLst/>
              <a:gdLst/>
              <a:ahLst/>
              <a:cxnLst/>
              <a:rect l="l" t="t" r="r" b="b"/>
              <a:pathLst>
                <a:path w="2764" h="359" extrusionOk="0">
                  <a:moveTo>
                    <a:pt x="168" y="1"/>
                  </a:moveTo>
                  <a:cubicBezTo>
                    <a:pt x="96" y="1"/>
                    <a:pt x="1" y="96"/>
                    <a:pt x="1" y="191"/>
                  </a:cubicBezTo>
                  <a:cubicBezTo>
                    <a:pt x="1" y="263"/>
                    <a:pt x="96" y="358"/>
                    <a:pt x="168" y="358"/>
                  </a:cubicBezTo>
                  <a:lnTo>
                    <a:pt x="2597" y="358"/>
                  </a:lnTo>
                  <a:cubicBezTo>
                    <a:pt x="2668" y="358"/>
                    <a:pt x="2763" y="263"/>
                    <a:pt x="2763" y="191"/>
                  </a:cubicBezTo>
                  <a:cubicBezTo>
                    <a:pt x="2763" y="96"/>
                    <a:pt x="2668" y="1"/>
                    <a:pt x="2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72;p45">
              <a:extLst>
                <a:ext uri="{FF2B5EF4-FFF2-40B4-BE49-F238E27FC236}">
                  <a16:creationId xmlns:a16="http://schemas.microsoft.com/office/drawing/2014/main" id="{DC2C0C64-D21E-535D-4641-B3C9821D3870}"/>
                </a:ext>
              </a:extLst>
            </p:cNvPr>
            <p:cNvSpPr/>
            <p:nvPr/>
          </p:nvSpPr>
          <p:spPr>
            <a:xfrm>
              <a:off x="3596945" y="3863946"/>
              <a:ext cx="123553" cy="12014"/>
            </a:xfrm>
            <a:custGeom>
              <a:avLst/>
              <a:gdLst/>
              <a:ahLst/>
              <a:cxnLst/>
              <a:rect l="l" t="t" r="r" b="b"/>
              <a:pathLst>
                <a:path w="3692" h="359" extrusionOk="0">
                  <a:moveTo>
                    <a:pt x="191" y="1"/>
                  </a:moveTo>
                  <a:cubicBezTo>
                    <a:pt x="96" y="1"/>
                    <a:pt x="1" y="96"/>
                    <a:pt x="1" y="191"/>
                  </a:cubicBezTo>
                  <a:cubicBezTo>
                    <a:pt x="1" y="263"/>
                    <a:pt x="96" y="358"/>
                    <a:pt x="191" y="358"/>
                  </a:cubicBezTo>
                  <a:lnTo>
                    <a:pt x="3525" y="358"/>
                  </a:lnTo>
                  <a:cubicBezTo>
                    <a:pt x="3597" y="358"/>
                    <a:pt x="3692" y="263"/>
                    <a:pt x="3692" y="191"/>
                  </a:cubicBezTo>
                  <a:cubicBezTo>
                    <a:pt x="3668" y="96"/>
                    <a:pt x="3597" y="1"/>
                    <a:pt x="35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73;p45">
              <a:extLst>
                <a:ext uri="{FF2B5EF4-FFF2-40B4-BE49-F238E27FC236}">
                  <a16:creationId xmlns:a16="http://schemas.microsoft.com/office/drawing/2014/main" id="{A945B627-2F5F-7F22-3BDD-588A6D546D07}"/>
                </a:ext>
              </a:extLst>
            </p:cNvPr>
            <p:cNvSpPr/>
            <p:nvPr/>
          </p:nvSpPr>
          <p:spPr>
            <a:xfrm>
              <a:off x="3596945" y="3888676"/>
              <a:ext cx="123553" cy="11980"/>
            </a:xfrm>
            <a:custGeom>
              <a:avLst/>
              <a:gdLst/>
              <a:ahLst/>
              <a:cxnLst/>
              <a:rect l="l" t="t" r="r" b="b"/>
              <a:pathLst>
                <a:path w="3692" h="358" extrusionOk="0">
                  <a:moveTo>
                    <a:pt x="191" y="0"/>
                  </a:moveTo>
                  <a:cubicBezTo>
                    <a:pt x="96" y="0"/>
                    <a:pt x="1" y="95"/>
                    <a:pt x="1" y="191"/>
                  </a:cubicBezTo>
                  <a:cubicBezTo>
                    <a:pt x="1" y="286"/>
                    <a:pt x="96" y="357"/>
                    <a:pt x="191" y="357"/>
                  </a:cubicBezTo>
                  <a:lnTo>
                    <a:pt x="3525" y="357"/>
                  </a:lnTo>
                  <a:cubicBezTo>
                    <a:pt x="3597" y="357"/>
                    <a:pt x="3692" y="286"/>
                    <a:pt x="3692" y="191"/>
                  </a:cubicBezTo>
                  <a:cubicBezTo>
                    <a:pt x="3668" y="95"/>
                    <a:pt x="3597" y="0"/>
                    <a:pt x="35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74;p45">
              <a:extLst>
                <a:ext uri="{FF2B5EF4-FFF2-40B4-BE49-F238E27FC236}">
                  <a16:creationId xmlns:a16="http://schemas.microsoft.com/office/drawing/2014/main" id="{668E0B78-BAAC-DB38-78CF-52E75FD4E627}"/>
                </a:ext>
              </a:extLst>
            </p:cNvPr>
            <p:cNvSpPr/>
            <p:nvPr/>
          </p:nvSpPr>
          <p:spPr>
            <a:xfrm>
              <a:off x="3404089" y="3863946"/>
              <a:ext cx="23927" cy="12014"/>
            </a:xfrm>
            <a:custGeom>
              <a:avLst/>
              <a:gdLst/>
              <a:ahLst/>
              <a:cxnLst/>
              <a:rect l="l" t="t" r="r" b="b"/>
              <a:pathLst>
                <a:path w="715" h="359" extrusionOk="0">
                  <a:moveTo>
                    <a:pt x="167" y="1"/>
                  </a:moveTo>
                  <a:cubicBezTo>
                    <a:pt x="72" y="1"/>
                    <a:pt x="0" y="96"/>
                    <a:pt x="0" y="191"/>
                  </a:cubicBezTo>
                  <a:cubicBezTo>
                    <a:pt x="0" y="263"/>
                    <a:pt x="72" y="358"/>
                    <a:pt x="167" y="358"/>
                  </a:cubicBezTo>
                  <a:lnTo>
                    <a:pt x="524" y="358"/>
                  </a:lnTo>
                  <a:cubicBezTo>
                    <a:pt x="620" y="358"/>
                    <a:pt x="715" y="263"/>
                    <a:pt x="715" y="191"/>
                  </a:cubicBezTo>
                  <a:cubicBezTo>
                    <a:pt x="715" y="96"/>
                    <a:pt x="620" y="1"/>
                    <a:pt x="52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75;p45">
              <a:extLst>
                <a:ext uri="{FF2B5EF4-FFF2-40B4-BE49-F238E27FC236}">
                  <a16:creationId xmlns:a16="http://schemas.microsoft.com/office/drawing/2014/main" id="{375C352A-D8A9-1216-DA51-80C93158D72A}"/>
                </a:ext>
              </a:extLst>
            </p:cNvPr>
            <p:cNvSpPr/>
            <p:nvPr/>
          </p:nvSpPr>
          <p:spPr>
            <a:xfrm>
              <a:off x="3404089" y="3888676"/>
              <a:ext cx="23927" cy="11980"/>
            </a:xfrm>
            <a:custGeom>
              <a:avLst/>
              <a:gdLst/>
              <a:ahLst/>
              <a:cxnLst/>
              <a:rect l="l" t="t" r="r" b="b"/>
              <a:pathLst>
                <a:path w="715" h="358" extrusionOk="0">
                  <a:moveTo>
                    <a:pt x="167" y="0"/>
                  </a:moveTo>
                  <a:cubicBezTo>
                    <a:pt x="72" y="0"/>
                    <a:pt x="0" y="95"/>
                    <a:pt x="0" y="191"/>
                  </a:cubicBezTo>
                  <a:cubicBezTo>
                    <a:pt x="0" y="286"/>
                    <a:pt x="72" y="357"/>
                    <a:pt x="167" y="357"/>
                  </a:cubicBezTo>
                  <a:lnTo>
                    <a:pt x="524" y="357"/>
                  </a:lnTo>
                  <a:cubicBezTo>
                    <a:pt x="620" y="357"/>
                    <a:pt x="715" y="286"/>
                    <a:pt x="715" y="191"/>
                  </a:cubicBezTo>
                  <a:cubicBezTo>
                    <a:pt x="715" y="95"/>
                    <a:pt x="620" y="0"/>
                    <a:pt x="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76;p45">
              <a:extLst>
                <a:ext uri="{FF2B5EF4-FFF2-40B4-BE49-F238E27FC236}">
                  <a16:creationId xmlns:a16="http://schemas.microsoft.com/office/drawing/2014/main" id="{DB77F96F-5283-1588-22DF-8BB80AB0E1ED}"/>
                </a:ext>
              </a:extLst>
            </p:cNvPr>
            <p:cNvSpPr/>
            <p:nvPr/>
          </p:nvSpPr>
          <p:spPr>
            <a:xfrm>
              <a:off x="3596945" y="3827302"/>
              <a:ext cx="23961" cy="11980"/>
            </a:xfrm>
            <a:custGeom>
              <a:avLst/>
              <a:gdLst/>
              <a:ahLst/>
              <a:cxnLst/>
              <a:rect l="l" t="t" r="r" b="b"/>
              <a:pathLst>
                <a:path w="716" h="358" extrusionOk="0">
                  <a:moveTo>
                    <a:pt x="191" y="0"/>
                  </a:moveTo>
                  <a:cubicBezTo>
                    <a:pt x="96" y="0"/>
                    <a:pt x="1" y="96"/>
                    <a:pt x="1" y="167"/>
                  </a:cubicBezTo>
                  <a:cubicBezTo>
                    <a:pt x="1" y="262"/>
                    <a:pt x="96" y="358"/>
                    <a:pt x="191" y="358"/>
                  </a:cubicBezTo>
                  <a:lnTo>
                    <a:pt x="548" y="358"/>
                  </a:lnTo>
                  <a:cubicBezTo>
                    <a:pt x="620" y="358"/>
                    <a:pt x="715" y="262"/>
                    <a:pt x="715" y="167"/>
                  </a:cubicBezTo>
                  <a:cubicBezTo>
                    <a:pt x="715" y="96"/>
                    <a:pt x="620"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50" name="TextBox 49">
            <a:extLst>
              <a:ext uri="{FF2B5EF4-FFF2-40B4-BE49-F238E27FC236}">
                <a16:creationId xmlns:a16="http://schemas.microsoft.com/office/drawing/2014/main" id="{42A71F60-1AB8-AEB1-067A-729D0E320169}"/>
              </a:ext>
            </a:extLst>
          </p:cNvPr>
          <p:cNvSpPr txBox="1"/>
          <p:nvPr/>
        </p:nvSpPr>
        <p:spPr>
          <a:xfrm>
            <a:off x="1475543" y="2169433"/>
            <a:ext cx="2613857" cy="2323713"/>
          </a:xfrm>
          <a:prstGeom prst="rect">
            <a:avLst/>
          </a:prstGeom>
          <a:noFill/>
        </p:spPr>
        <p:txBody>
          <a:bodyPr wrap="square">
            <a:spAutoFit/>
          </a:bodyPr>
          <a:lstStyle/>
          <a:p>
            <a:pPr marL="0" lvl="0" indent="0" rtl="0">
              <a:spcBef>
                <a:spcPts val="0"/>
              </a:spcBef>
              <a:spcAft>
                <a:spcPts val="0"/>
              </a:spcAft>
              <a:buNone/>
            </a:pPr>
            <a:r>
              <a:rPr lang="en-IN" dirty="0">
                <a:latin typeface="Abel" panose="02000506030000020004" pitchFamily="2" charset="0"/>
              </a:rPr>
              <a:t>Android Studio</a:t>
            </a:r>
          </a:p>
          <a:p>
            <a:r>
              <a:rPr lang="en-IN" dirty="0">
                <a:latin typeface="Abel" panose="02000506030000020004" pitchFamily="2" charset="0"/>
              </a:rPr>
              <a:t>    </a:t>
            </a:r>
            <a:r>
              <a:rPr lang="en-IN" sz="1100" dirty="0">
                <a:latin typeface="Abel" panose="02000506030000020004" pitchFamily="2" charset="0"/>
              </a:rPr>
              <a:t>Application Development</a:t>
            </a:r>
          </a:p>
          <a:p>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Java/XML</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Backend/Frontend Development</a:t>
            </a:r>
          </a:p>
          <a:p>
            <a:pPr lvl="0" rtl="0">
              <a:spcBef>
                <a:spcPts val="0"/>
              </a:spcBef>
              <a:spcAft>
                <a:spcPts val="0"/>
              </a:spcAft>
            </a:pPr>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Database</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Firebase</a:t>
            </a:r>
          </a:p>
          <a:p>
            <a:pPr lvl="0" rtl="0">
              <a:spcBef>
                <a:spcPts val="0"/>
              </a:spcBef>
              <a:spcAft>
                <a:spcPts val="0"/>
              </a:spcAft>
            </a:pPr>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Android SDK</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For using/deploying application or testing</a:t>
            </a:r>
            <a:endParaRPr lang="en-IN" dirty="0">
              <a:latin typeface="Abel" panose="02000506030000020004" pitchFamily="2" charset="0"/>
            </a:endParaRPr>
          </a:p>
        </p:txBody>
      </p:sp>
      <p:sp>
        <p:nvSpPr>
          <p:cNvPr id="2279" name="Google Shape;2279;p30"/>
          <p:cNvSpPr/>
          <p:nvPr/>
        </p:nvSpPr>
        <p:spPr>
          <a:xfrm>
            <a:off x="2582475" y="524325"/>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20000" y="298975"/>
            <a:ext cx="77040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Requirements</a:t>
            </a:r>
            <a:endParaRPr dirty="0"/>
          </a:p>
        </p:txBody>
      </p:sp>
      <p:grpSp>
        <p:nvGrpSpPr>
          <p:cNvPr id="16" name="Google Shape;14546;p74">
            <a:extLst>
              <a:ext uri="{FF2B5EF4-FFF2-40B4-BE49-F238E27FC236}">
                <a16:creationId xmlns:a16="http://schemas.microsoft.com/office/drawing/2014/main" id="{ED92FB47-AD83-8F70-C43D-872570C401A8}"/>
              </a:ext>
            </a:extLst>
          </p:cNvPr>
          <p:cNvGrpSpPr/>
          <p:nvPr/>
        </p:nvGrpSpPr>
        <p:grpSpPr>
          <a:xfrm>
            <a:off x="1579352" y="1174936"/>
            <a:ext cx="992345" cy="768071"/>
            <a:chOff x="2633105" y="2431859"/>
            <a:chExt cx="363243" cy="328585"/>
          </a:xfrm>
        </p:grpSpPr>
        <p:sp>
          <p:nvSpPr>
            <p:cNvPr id="17" name="Google Shape;14547;p74">
              <a:extLst>
                <a:ext uri="{FF2B5EF4-FFF2-40B4-BE49-F238E27FC236}">
                  <a16:creationId xmlns:a16="http://schemas.microsoft.com/office/drawing/2014/main" id="{E9C68D09-D734-0FE3-D494-0F9C83EDB7EA}"/>
                </a:ext>
              </a:extLst>
            </p:cNvPr>
            <p:cNvSpPr/>
            <p:nvPr/>
          </p:nvSpPr>
          <p:spPr>
            <a:xfrm>
              <a:off x="2633105" y="2498260"/>
              <a:ext cx="250462" cy="262184"/>
            </a:xfrm>
            <a:custGeom>
              <a:avLst/>
              <a:gdLst/>
              <a:ahLst/>
              <a:cxnLst/>
              <a:rect l="l" t="t" r="r" b="b"/>
              <a:pathLst>
                <a:path w="7906" h="8276" extrusionOk="0">
                  <a:moveTo>
                    <a:pt x="5322" y="6644"/>
                  </a:moveTo>
                  <a:lnTo>
                    <a:pt x="5465" y="7263"/>
                  </a:lnTo>
                  <a:lnTo>
                    <a:pt x="4560" y="7263"/>
                  </a:lnTo>
                  <a:lnTo>
                    <a:pt x="4691" y="6644"/>
                  </a:lnTo>
                  <a:close/>
                  <a:moveTo>
                    <a:pt x="6465" y="7608"/>
                  </a:moveTo>
                  <a:lnTo>
                    <a:pt x="6465" y="7954"/>
                  </a:lnTo>
                  <a:lnTo>
                    <a:pt x="3548" y="7954"/>
                  </a:lnTo>
                  <a:lnTo>
                    <a:pt x="3548" y="7608"/>
                  </a:lnTo>
                  <a:close/>
                  <a:moveTo>
                    <a:pt x="167" y="0"/>
                  </a:moveTo>
                  <a:cubicBezTo>
                    <a:pt x="84" y="0"/>
                    <a:pt x="0" y="72"/>
                    <a:pt x="0" y="167"/>
                  </a:cubicBezTo>
                  <a:lnTo>
                    <a:pt x="0" y="6489"/>
                  </a:lnTo>
                  <a:cubicBezTo>
                    <a:pt x="0" y="6585"/>
                    <a:pt x="84" y="6656"/>
                    <a:pt x="167" y="6656"/>
                  </a:cubicBezTo>
                  <a:lnTo>
                    <a:pt x="4346" y="6656"/>
                  </a:lnTo>
                  <a:lnTo>
                    <a:pt x="4203" y="7287"/>
                  </a:lnTo>
                  <a:lnTo>
                    <a:pt x="3370" y="7287"/>
                  </a:lnTo>
                  <a:cubicBezTo>
                    <a:pt x="3274" y="7287"/>
                    <a:pt x="3203" y="7358"/>
                    <a:pt x="3203" y="7442"/>
                  </a:cubicBezTo>
                  <a:lnTo>
                    <a:pt x="3203" y="8120"/>
                  </a:lnTo>
                  <a:cubicBezTo>
                    <a:pt x="3203" y="8204"/>
                    <a:pt x="3274" y="8275"/>
                    <a:pt x="3370" y="8275"/>
                  </a:cubicBezTo>
                  <a:lnTo>
                    <a:pt x="6632" y="8275"/>
                  </a:lnTo>
                  <a:cubicBezTo>
                    <a:pt x="6715" y="8275"/>
                    <a:pt x="6787" y="8204"/>
                    <a:pt x="6787" y="8120"/>
                  </a:cubicBezTo>
                  <a:lnTo>
                    <a:pt x="6787" y="7442"/>
                  </a:lnTo>
                  <a:cubicBezTo>
                    <a:pt x="6787" y="7358"/>
                    <a:pt x="6715" y="7287"/>
                    <a:pt x="6632" y="7287"/>
                  </a:cubicBezTo>
                  <a:lnTo>
                    <a:pt x="5787" y="7287"/>
                  </a:lnTo>
                  <a:lnTo>
                    <a:pt x="5644" y="6656"/>
                  </a:lnTo>
                  <a:lnTo>
                    <a:pt x="7727" y="6656"/>
                  </a:lnTo>
                  <a:cubicBezTo>
                    <a:pt x="7823" y="6656"/>
                    <a:pt x="7894" y="6585"/>
                    <a:pt x="7894" y="6489"/>
                  </a:cubicBezTo>
                  <a:cubicBezTo>
                    <a:pt x="7906" y="6394"/>
                    <a:pt x="7834" y="6311"/>
                    <a:pt x="7739" y="6311"/>
                  </a:cubicBezTo>
                  <a:lnTo>
                    <a:pt x="345" y="6311"/>
                  </a:lnTo>
                  <a:lnTo>
                    <a:pt x="345" y="334"/>
                  </a:lnTo>
                  <a:lnTo>
                    <a:pt x="4763" y="334"/>
                  </a:lnTo>
                  <a:cubicBezTo>
                    <a:pt x="4858" y="334"/>
                    <a:pt x="4929" y="262"/>
                    <a:pt x="4929" y="167"/>
                  </a:cubicBezTo>
                  <a:cubicBezTo>
                    <a:pt x="4929" y="72"/>
                    <a:pt x="4858" y="0"/>
                    <a:pt x="4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48;p74">
              <a:extLst>
                <a:ext uri="{FF2B5EF4-FFF2-40B4-BE49-F238E27FC236}">
                  <a16:creationId xmlns:a16="http://schemas.microsoft.com/office/drawing/2014/main" id="{AFD9ECEF-6586-B116-283D-92905E05490D}"/>
                </a:ext>
              </a:extLst>
            </p:cNvPr>
            <p:cNvSpPr/>
            <p:nvPr/>
          </p:nvSpPr>
          <p:spPr>
            <a:xfrm>
              <a:off x="2772655" y="2680800"/>
              <a:ext cx="38491" cy="10613"/>
            </a:xfrm>
            <a:custGeom>
              <a:avLst/>
              <a:gdLst/>
              <a:ahLst/>
              <a:cxnLst/>
              <a:rect l="l" t="t" r="r" b="b"/>
              <a:pathLst>
                <a:path w="1215" h="335" extrusionOk="0">
                  <a:moveTo>
                    <a:pt x="167" y="1"/>
                  </a:moveTo>
                  <a:cubicBezTo>
                    <a:pt x="84" y="1"/>
                    <a:pt x="0" y="72"/>
                    <a:pt x="0" y="168"/>
                  </a:cubicBezTo>
                  <a:cubicBezTo>
                    <a:pt x="0" y="251"/>
                    <a:pt x="84" y="334"/>
                    <a:pt x="167" y="334"/>
                  </a:cubicBezTo>
                  <a:lnTo>
                    <a:pt x="1048" y="334"/>
                  </a:lnTo>
                  <a:cubicBezTo>
                    <a:pt x="1132" y="334"/>
                    <a:pt x="1215" y="251"/>
                    <a:pt x="1215" y="168"/>
                  </a:cubicBezTo>
                  <a:cubicBezTo>
                    <a:pt x="1215" y="72"/>
                    <a:pt x="1132"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549;p74">
              <a:extLst>
                <a:ext uri="{FF2B5EF4-FFF2-40B4-BE49-F238E27FC236}">
                  <a16:creationId xmlns:a16="http://schemas.microsoft.com/office/drawing/2014/main" id="{2B93470D-BFA1-52BA-0F35-BA92A7921E94}"/>
                </a:ext>
              </a:extLst>
            </p:cNvPr>
            <p:cNvSpPr/>
            <p:nvPr/>
          </p:nvSpPr>
          <p:spPr>
            <a:xfrm>
              <a:off x="272928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550;p74">
              <a:extLst>
                <a:ext uri="{FF2B5EF4-FFF2-40B4-BE49-F238E27FC236}">
                  <a16:creationId xmlns:a16="http://schemas.microsoft.com/office/drawing/2014/main" id="{C2BA10C8-EE3C-F567-A953-B7D0589043A9}"/>
                </a:ext>
              </a:extLst>
            </p:cNvPr>
            <p:cNvSpPr/>
            <p:nvPr/>
          </p:nvSpPr>
          <p:spPr>
            <a:xfrm>
              <a:off x="2774176" y="2583131"/>
              <a:ext cx="35482" cy="35862"/>
            </a:xfrm>
            <a:custGeom>
              <a:avLst/>
              <a:gdLst/>
              <a:ahLst/>
              <a:cxnLst/>
              <a:rect l="l" t="t" r="r" b="b"/>
              <a:pathLst>
                <a:path w="1120" h="1132" extrusionOk="0">
                  <a:moveTo>
                    <a:pt x="786" y="334"/>
                  </a:moveTo>
                  <a:lnTo>
                    <a:pt x="786" y="810"/>
                  </a:lnTo>
                  <a:lnTo>
                    <a:pt x="333" y="810"/>
                  </a:lnTo>
                  <a:lnTo>
                    <a:pt x="333" y="334"/>
                  </a:lnTo>
                  <a:close/>
                  <a:moveTo>
                    <a:pt x="167" y="0"/>
                  </a:moveTo>
                  <a:cubicBezTo>
                    <a:pt x="72" y="0"/>
                    <a:pt x="0" y="84"/>
                    <a:pt x="0" y="167"/>
                  </a:cubicBezTo>
                  <a:lnTo>
                    <a:pt x="0" y="977"/>
                  </a:lnTo>
                  <a:cubicBezTo>
                    <a:pt x="0" y="1060"/>
                    <a:pt x="72" y="1131"/>
                    <a:pt x="167" y="1131"/>
                  </a:cubicBezTo>
                  <a:lnTo>
                    <a:pt x="953" y="1131"/>
                  </a:lnTo>
                  <a:cubicBezTo>
                    <a:pt x="1048" y="1131"/>
                    <a:pt x="1119" y="1060"/>
                    <a:pt x="1119" y="977"/>
                  </a:cubicBezTo>
                  <a:lnTo>
                    <a:pt x="1119" y="167"/>
                  </a:lnTo>
                  <a:cubicBezTo>
                    <a:pt x="1119" y="84"/>
                    <a:pt x="1036"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4551;p74">
              <a:extLst>
                <a:ext uri="{FF2B5EF4-FFF2-40B4-BE49-F238E27FC236}">
                  <a16:creationId xmlns:a16="http://schemas.microsoft.com/office/drawing/2014/main" id="{1DAB1ED2-67CD-C99B-FCD8-B627C0E62365}"/>
                </a:ext>
              </a:extLst>
            </p:cNvPr>
            <p:cNvSpPr/>
            <p:nvPr/>
          </p:nvSpPr>
          <p:spPr>
            <a:xfrm>
              <a:off x="2817926" y="2583131"/>
              <a:ext cx="35862" cy="35862"/>
            </a:xfrm>
            <a:custGeom>
              <a:avLst/>
              <a:gdLst/>
              <a:ahLst/>
              <a:cxnLst/>
              <a:rect l="l" t="t" r="r" b="b"/>
              <a:pathLst>
                <a:path w="1132" h="1132" extrusionOk="0">
                  <a:moveTo>
                    <a:pt x="798" y="334"/>
                  </a:moveTo>
                  <a:lnTo>
                    <a:pt x="798" y="810"/>
                  </a:lnTo>
                  <a:lnTo>
                    <a:pt x="334" y="810"/>
                  </a:lnTo>
                  <a:lnTo>
                    <a:pt x="334" y="334"/>
                  </a:lnTo>
                  <a:close/>
                  <a:moveTo>
                    <a:pt x="167" y="0"/>
                  </a:moveTo>
                  <a:cubicBezTo>
                    <a:pt x="84" y="0"/>
                    <a:pt x="0" y="84"/>
                    <a:pt x="0" y="167"/>
                  </a:cubicBezTo>
                  <a:lnTo>
                    <a:pt x="0" y="977"/>
                  </a:lnTo>
                  <a:cubicBezTo>
                    <a:pt x="0" y="1060"/>
                    <a:pt x="84" y="1131"/>
                    <a:pt x="167" y="1131"/>
                  </a:cubicBezTo>
                  <a:lnTo>
                    <a:pt x="953" y="1131"/>
                  </a:lnTo>
                  <a:cubicBezTo>
                    <a:pt x="1048" y="1131"/>
                    <a:pt x="1119" y="1060"/>
                    <a:pt x="1119" y="977"/>
                  </a:cubicBezTo>
                  <a:lnTo>
                    <a:pt x="1119" y="167"/>
                  </a:lnTo>
                  <a:cubicBezTo>
                    <a:pt x="1131" y="84"/>
                    <a:pt x="1060"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552;p74">
              <a:extLst>
                <a:ext uri="{FF2B5EF4-FFF2-40B4-BE49-F238E27FC236}">
                  <a16:creationId xmlns:a16="http://schemas.microsoft.com/office/drawing/2014/main" id="{A22E87B0-B5E6-2FF8-8CE3-29C9FD7B7417}"/>
                </a:ext>
              </a:extLst>
            </p:cNvPr>
            <p:cNvSpPr/>
            <p:nvPr/>
          </p:nvSpPr>
          <p:spPr>
            <a:xfrm>
              <a:off x="2653475" y="2431859"/>
              <a:ext cx="342873" cy="275394"/>
            </a:xfrm>
            <a:custGeom>
              <a:avLst/>
              <a:gdLst/>
              <a:ahLst/>
              <a:cxnLst/>
              <a:rect l="l" t="t" r="r" b="b"/>
              <a:pathLst>
                <a:path w="10823" h="8693" extrusionOk="0">
                  <a:moveTo>
                    <a:pt x="6429" y="3001"/>
                  </a:moveTo>
                  <a:cubicBezTo>
                    <a:pt x="6715" y="3870"/>
                    <a:pt x="7489" y="4513"/>
                    <a:pt x="8406" y="4585"/>
                  </a:cubicBezTo>
                  <a:lnTo>
                    <a:pt x="8406" y="7359"/>
                  </a:lnTo>
                  <a:lnTo>
                    <a:pt x="310" y="7359"/>
                  </a:lnTo>
                  <a:lnTo>
                    <a:pt x="310" y="3001"/>
                  </a:lnTo>
                  <a:close/>
                  <a:moveTo>
                    <a:pt x="8608" y="1"/>
                  </a:moveTo>
                  <a:cubicBezTo>
                    <a:pt x="7430" y="1"/>
                    <a:pt x="6477" y="906"/>
                    <a:pt x="6358" y="2073"/>
                  </a:cubicBezTo>
                  <a:lnTo>
                    <a:pt x="4798" y="2073"/>
                  </a:lnTo>
                  <a:cubicBezTo>
                    <a:pt x="4703" y="2073"/>
                    <a:pt x="4632" y="2144"/>
                    <a:pt x="4632" y="2239"/>
                  </a:cubicBezTo>
                  <a:cubicBezTo>
                    <a:pt x="4632" y="2323"/>
                    <a:pt x="4703" y="2394"/>
                    <a:pt x="4798" y="2394"/>
                  </a:cubicBezTo>
                  <a:lnTo>
                    <a:pt x="6334" y="2394"/>
                  </a:lnTo>
                  <a:cubicBezTo>
                    <a:pt x="6334" y="2489"/>
                    <a:pt x="6358" y="2561"/>
                    <a:pt x="6370" y="2656"/>
                  </a:cubicBezTo>
                  <a:lnTo>
                    <a:pt x="167" y="2656"/>
                  </a:lnTo>
                  <a:cubicBezTo>
                    <a:pt x="72" y="2656"/>
                    <a:pt x="0" y="2727"/>
                    <a:pt x="0" y="2811"/>
                  </a:cubicBezTo>
                  <a:lnTo>
                    <a:pt x="0" y="7502"/>
                  </a:lnTo>
                  <a:cubicBezTo>
                    <a:pt x="0" y="7597"/>
                    <a:pt x="72" y="7668"/>
                    <a:pt x="167" y="7668"/>
                  </a:cubicBezTo>
                  <a:lnTo>
                    <a:pt x="8608" y="7668"/>
                  </a:lnTo>
                  <a:cubicBezTo>
                    <a:pt x="8692" y="7668"/>
                    <a:pt x="8763" y="7597"/>
                    <a:pt x="8763" y="7502"/>
                  </a:cubicBezTo>
                  <a:lnTo>
                    <a:pt x="8763" y="4561"/>
                  </a:lnTo>
                  <a:cubicBezTo>
                    <a:pt x="8858" y="4561"/>
                    <a:pt x="8966" y="4537"/>
                    <a:pt x="9049" y="4513"/>
                  </a:cubicBezTo>
                  <a:lnTo>
                    <a:pt x="9049" y="8371"/>
                  </a:lnTo>
                  <a:lnTo>
                    <a:pt x="7787" y="8371"/>
                  </a:lnTo>
                  <a:cubicBezTo>
                    <a:pt x="7692" y="8371"/>
                    <a:pt x="7620" y="8442"/>
                    <a:pt x="7620" y="8526"/>
                  </a:cubicBezTo>
                  <a:cubicBezTo>
                    <a:pt x="7620" y="8621"/>
                    <a:pt x="7692" y="8692"/>
                    <a:pt x="7787" y="8692"/>
                  </a:cubicBezTo>
                  <a:lnTo>
                    <a:pt x="9216" y="8692"/>
                  </a:lnTo>
                  <a:cubicBezTo>
                    <a:pt x="9299" y="8692"/>
                    <a:pt x="9382" y="8621"/>
                    <a:pt x="9382" y="8526"/>
                  </a:cubicBezTo>
                  <a:lnTo>
                    <a:pt x="9382" y="4406"/>
                  </a:lnTo>
                  <a:cubicBezTo>
                    <a:pt x="9632" y="4323"/>
                    <a:pt x="9858" y="4180"/>
                    <a:pt x="10061" y="4001"/>
                  </a:cubicBezTo>
                  <a:cubicBezTo>
                    <a:pt x="10466" y="3644"/>
                    <a:pt x="10728" y="3168"/>
                    <a:pt x="10823" y="2632"/>
                  </a:cubicBezTo>
                  <a:cubicBezTo>
                    <a:pt x="10823" y="2596"/>
                    <a:pt x="10763" y="2501"/>
                    <a:pt x="10668" y="2489"/>
                  </a:cubicBezTo>
                  <a:cubicBezTo>
                    <a:pt x="10656" y="2486"/>
                    <a:pt x="10643" y="2484"/>
                    <a:pt x="10630" y="2484"/>
                  </a:cubicBezTo>
                  <a:cubicBezTo>
                    <a:pt x="10558" y="2484"/>
                    <a:pt x="10488" y="2539"/>
                    <a:pt x="10478" y="2620"/>
                  </a:cubicBezTo>
                  <a:cubicBezTo>
                    <a:pt x="10359" y="3358"/>
                    <a:pt x="9835" y="3942"/>
                    <a:pt x="9168" y="4156"/>
                  </a:cubicBezTo>
                  <a:lnTo>
                    <a:pt x="9144" y="4156"/>
                  </a:lnTo>
                  <a:cubicBezTo>
                    <a:pt x="8966" y="4216"/>
                    <a:pt x="8763" y="4239"/>
                    <a:pt x="8573" y="4239"/>
                  </a:cubicBezTo>
                  <a:cubicBezTo>
                    <a:pt x="7513" y="4239"/>
                    <a:pt x="6656" y="3358"/>
                    <a:pt x="6656" y="2287"/>
                  </a:cubicBezTo>
                  <a:cubicBezTo>
                    <a:pt x="6656" y="1215"/>
                    <a:pt x="7513" y="346"/>
                    <a:pt x="8573" y="346"/>
                  </a:cubicBezTo>
                  <a:cubicBezTo>
                    <a:pt x="9513" y="346"/>
                    <a:pt x="10335" y="1061"/>
                    <a:pt x="10478" y="1989"/>
                  </a:cubicBezTo>
                  <a:cubicBezTo>
                    <a:pt x="10490" y="2084"/>
                    <a:pt x="10585" y="2144"/>
                    <a:pt x="10668" y="2144"/>
                  </a:cubicBezTo>
                  <a:cubicBezTo>
                    <a:pt x="10763" y="2132"/>
                    <a:pt x="10823" y="2037"/>
                    <a:pt x="10823" y="1953"/>
                  </a:cubicBezTo>
                  <a:cubicBezTo>
                    <a:pt x="10751" y="1418"/>
                    <a:pt x="10478" y="918"/>
                    <a:pt x="10073" y="572"/>
                  </a:cubicBezTo>
                  <a:cubicBezTo>
                    <a:pt x="9656" y="215"/>
                    <a:pt x="9144" y="1"/>
                    <a:pt x="8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553;p74">
              <a:extLst>
                <a:ext uri="{FF2B5EF4-FFF2-40B4-BE49-F238E27FC236}">
                  <a16:creationId xmlns:a16="http://schemas.microsoft.com/office/drawing/2014/main" id="{002FED4B-E397-912F-A86D-44EA9F156564}"/>
                </a:ext>
              </a:extLst>
            </p:cNvPr>
            <p:cNvSpPr/>
            <p:nvPr/>
          </p:nvSpPr>
          <p:spPr>
            <a:xfrm>
              <a:off x="2881286" y="2460529"/>
              <a:ext cx="87532" cy="87912"/>
            </a:xfrm>
            <a:custGeom>
              <a:avLst/>
              <a:gdLst/>
              <a:ahLst/>
              <a:cxnLst/>
              <a:rect l="l" t="t" r="r" b="b"/>
              <a:pathLst>
                <a:path w="2763" h="2775" extrusionOk="0">
                  <a:moveTo>
                    <a:pt x="1414" y="703"/>
                  </a:moveTo>
                  <a:cubicBezTo>
                    <a:pt x="1786" y="703"/>
                    <a:pt x="2084" y="1020"/>
                    <a:pt x="2084" y="1406"/>
                  </a:cubicBezTo>
                  <a:cubicBezTo>
                    <a:pt x="2084" y="1787"/>
                    <a:pt x="1775" y="2108"/>
                    <a:pt x="1394" y="2108"/>
                  </a:cubicBezTo>
                  <a:cubicBezTo>
                    <a:pt x="1013" y="2108"/>
                    <a:pt x="715" y="1787"/>
                    <a:pt x="715" y="1406"/>
                  </a:cubicBezTo>
                  <a:cubicBezTo>
                    <a:pt x="715" y="1013"/>
                    <a:pt x="1024" y="703"/>
                    <a:pt x="1394" y="703"/>
                  </a:cubicBezTo>
                  <a:cubicBezTo>
                    <a:pt x="1400" y="703"/>
                    <a:pt x="1407" y="703"/>
                    <a:pt x="1414" y="703"/>
                  </a:cubicBezTo>
                  <a:close/>
                  <a:moveTo>
                    <a:pt x="1382" y="1"/>
                  </a:moveTo>
                  <a:cubicBezTo>
                    <a:pt x="1286" y="1"/>
                    <a:pt x="1215" y="72"/>
                    <a:pt x="1215" y="167"/>
                  </a:cubicBezTo>
                  <a:lnTo>
                    <a:pt x="1215" y="370"/>
                  </a:lnTo>
                  <a:cubicBezTo>
                    <a:pt x="1048" y="406"/>
                    <a:pt x="917" y="465"/>
                    <a:pt x="786" y="560"/>
                  </a:cubicBezTo>
                  <a:lnTo>
                    <a:pt x="632" y="406"/>
                  </a:lnTo>
                  <a:cubicBezTo>
                    <a:pt x="607" y="374"/>
                    <a:pt x="559" y="356"/>
                    <a:pt x="511" y="356"/>
                  </a:cubicBezTo>
                  <a:cubicBezTo>
                    <a:pt x="467" y="356"/>
                    <a:pt x="422" y="371"/>
                    <a:pt x="393" y="406"/>
                  </a:cubicBezTo>
                  <a:cubicBezTo>
                    <a:pt x="334" y="465"/>
                    <a:pt x="322" y="584"/>
                    <a:pt x="393" y="644"/>
                  </a:cubicBezTo>
                  <a:lnTo>
                    <a:pt x="548" y="798"/>
                  </a:lnTo>
                  <a:cubicBezTo>
                    <a:pt x="453" y="929"/>
                    <a:pt x="393" y="1072"/>
                    <a:pt x="370" y="1227"/>
                  </a:cubicBezTo>
                  <a:lnTo>
                    <a:pt x="155" y="1227"/>
                  </a:lnTo>
                  <a:cubicBezTo>
                    <a:pt x="72" y="1227"/>
                    <a:pt x="0" y="1299"/>
                    <a:pt x="0" y="1394"/>
                  </a:cubicBezTo>
                  <a:cubicBezTo>
                    <a:pt x="0" y="1477"/>
                    <a:pt x="72" y="1549"/>
                    <a:pt x="155" y="1549"/>
                  </a:cubicBezTo>
                  <a:lnTo>
                    <a:pt x="370" y="1549"/>
                  </a:lnTo>
                  <a:cubicBezTo>
                    <a:pt x="393" y="1715"/>
                    <a:pt x="453" y="1870"/>
                    <a:pt x="548" y="1989"/>
                  </a:cubicBezTo>
                  <a:lnTo>
                    <a:pt x="393" y="2132"/>
                  </a:lnTo>
                  <a:cubicBezTo>
                    <a:pt x="334" y="2191"/>
                    <a:pt x="334" y="2311"/>
                    <a:pt x="393" y="2370"/>
                  </a:cubicBezTo>
                  <a:cubicBezTo>
                    <a:pt x="429" y="2406"/>
                    <a:pt x="477" y="2418"/>
                    <a:pt x="512" y="2418"/>
                  </a:cubicBezTo>
                  <a:cubicBezTo>
                    <a:pt x="560" y="2418"/>
                    <a:pt x="608" y="2394"/>
                    <a:pt x="632" y="2370"/>
                  </a:cubicBezTo>
                  <a:lnTo>
                    <a:pt x="786" y="2227"/>
                  </a:lnTo>
                  <a:cubicBezTo>
                    <a:pt x="905" y="2311"/>
                    <a:pt x="1048" y="2370"/>
                    <a:pt x="1215" y="2406"/>
                  </a:cubicBezTo>
                  <a:lnTo>
                    <a:pt x="1215" y="2608"/>
                  </a:lnTo>
                  <a:cubicBezTo>
                    <a:pt x="1215" y="2703"/>
                    <a:pt x="1286" y="2775"/>
                    <a:pt x="1382" y="2775"/>
                  </a:cubicBezTo>
                  <a:cubicBezTo>
                    <a:pt x="1465" y="2775"/>
                    <a:pt x="1548" y="2703"/>
                    <a:pt x="1548" y="2608"/>
                  </a:cubicBezTo>
                  <a:lnTo>
                    <a:pt x="1548" y="2430"/>
                  </a:lnTo>
                  <a:cubicBezTo>
                    <a:pt x="1703" y="2394"/>
                    <a:pt x="1846" y="2346"/>
                    <a:pt x="1977" y="2251"/>
                  </a:cubicBezTo>
                  <a:lnTo>
                    <a:pt x="2120" y="2394"/>
                  </a:lnTo>
                  <a:cubicBezTo>
                    <a:pt x="2156" y="2430"/>
                    <a:pt x="2203" y="2442"/>
                    <a:pt x="2239" y="2442"/>
                  </a:cubicBezTo>
                  <a:cubicBezTo>
                    <a:pt x="2286" y="2442"/>
                    <a:pt x="2334" y="2430"/>
                    <a:pt x="2358" y="2394"/>
                  </a:cubicBezTo>
                  <a:cubicBezTo>
                    <a:pt x="2417" y="2346"/>
                    <a:pt x="2441" y="2215"/>
                    <a:pt x="2358" y="2156"/>
                  </a:cubicBezTo>
                  <a:lnTo>
                    <a:pt x="2215" y="2013"/>
                  </a:lnTo>
                  <a:cubicBezTo>
                    <a:pt x="2298" y="1882"/>
                    <a:pt x="2358" y="1727"/>
                    <a:pt x="2394" y="1584"/>
                  </a:cubicBezTo>
                  <a:lnTo>
                    <a:pt x="2596" y="1584"/>
                  </a:lnTo>
                  <a:cubicBezTo>
                    <a:pt x="2691" y="1584"/>
                    <a:pt x="2763" y="1501"/>
                    <a:pt x="2763" y="1418"/>
                  </a:cubicBezTo>
                  <a:cubicBezTo>
                    <a:pt x="2763" y="1299"/>
                    <a:pt x="2691" y="1227"/>
                    <a:pt x="2608" y="1227"/>
                  </a:cubicBezTo>
                  <a:lnTo>
                    <a:pt x="2394" y="1227"/>
                  </a:lnTo>
                  <a:cubicBezTo>
                    <a:pt x="2370" y="1060"/>
                    <a:pt x="2310" y="906"/>
                    <a:pt x="2215" y="798"/>
                  </a:cubicBezTo>
                  <a:lnTo>
                    <a:pt x="2370" y="644"/>
                  </a:lnTo>
                  <a:cubicBezTo>
                    <a:pt x="2417" y="584"/>
                    <a:pt x="2417" y="465"/>
                    <a:pt x="2370" y="406"/>
                  </a:cubicBezTo>
                  <a:cubicBezTo>
                    <a:pt x="2340" y="376"/>
                    <a:pt x="2292" y="361"/>
                    <a:pt x="2245" y="361"/>
                  </a:cubicBezTo>
                  <a:cubicBezTo>
                    <a:pt x="2197" y="361"/>
                    <a:pt x="2150" y="376"/>
                    <a:pt x="2120" y="406"/>
                  </a:cubicBezTo>
                  <a:lnTo>
                    <a:pt x="1977" y="560"/>
                  </a:lnTo>
                  <a:cubicBezTo>
                    <a:pt x="1858" y="465"/>
                    <a:pt x="1715" y="406"/>
                    <a:pt x="1548" y="370"/>
                  </a:cubicBezTo>
                  <a:lnTo>
                    <a:pt x="1548" y="167"/>
                  </a:lnTo>
                  <a:cubicBezTo>
                    <a:pt x="1548" y="72"/>
                    <a:pt x="1477" y="1"/>
                    <a:pt x="1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554;p74">
              <a:extLst>
                <a:ext uri="{FF2B5EF4-FFF2-40B4-BE49-F238E27FC236}">
                  <a16:creationId xmlns:a16="http://schemas.microsoft.com/office/drawing/2014/main" id="{5DB26FC9-5EF6-60CE-747A-38C38B9E98D2}"/>
                </a:ext>
              </a:extLst>
            </p:cNvPr>
            <p:cNvSpPr/>
            <p:nvPr/>
          </p:nvSpPr>
          <p:spPr>
            <a:xfrm>
              <a:off x="2908436" y="2488059"/>
              <a:ext cx="33612" cy="33993"/>
            </a:xfrm>
            <a:custGeom>
              <a:avLst/>
              <a:gdLst/>
              <a:ahLst/>
              <a:cxnLst/>
              <a:rect l="l" t="t" r="r" b="b"/>
              <a:pathLst>
                <a:path w="1061" h="1073" extrusionOk="0">
                  <a:moveTo>
                    <a:pt x="525" y="346"/>
                  </a:moveTo>
                  <a:cubicBezTo>
                    <a:pt x="632" y="346"/>
                    <a:pt x="715" y="430"/>
                    <a:pt x="715" y="537"/>
                  </a:cubicBezTo>
                  <a:cubicBezTo>
                    <a:pt x="715" y="632"/>
                    <a:pt x="632" y="727"/>
                    <a:pt x="525" y="727"/>
                  </a:cubicBezTo>
                  <a:cubicBezTo>
                    <a:pt x="417" y="727"/>
                    <a:pt x="334" y="632"/>
                    <a:pt x="334" y="537"/>
                  </a:cubicBezTo>
                  <a:cubicBezTo>
                    <a:pt x="334" y="430"/>
                    <a:pt x="417" y="346"/>
                    <a:pt x="525" y="346"/>
                  </a:cubicBezTo>
                  <a:close/>
                  <a:moveTo>
                    <a:pt x="525" y="1"/>
                  </a:moveTo>
                  <a:cubicBezTo>
                    <a:pt x="239" y="1"/>
                    <a:pt x="1" y="239"/>
                    <a:pt x="1" y="537"/>
                  </a:cubicBezTo>
                  <a:cubicBezTo>
                    <a:pt x="1" y="834"/>
                    <a:pt x="239" y="1072"/>
                    <a:pt x="525" y="1072"/>
                  </a:cubicBezTo>
                  <a:cubicBezTo>
                    <a:pt x="810" y="1072"/>
                    <a:pt x="1048" y="834"/>
                    <a:pt x="1048" y="537"/>
                  </a:cubicBezTo>
                  <a:cubicBezTo>
                    <a:pt x="1060" y="239"/>
                    <a:pt x="822"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4418;p74">
            <a:extLst>
              <a:ext uri="{FF2B5EF4-FFF2-40B4-BE49-F238E27FC236}">
                <a16:creationId xmlns:a16="http://schemas.microsoft.com/office/drawing/2014/main" id="{45073A33-56CC-E610-2F9E-BE8457AA10F3}"/>
              </a:ext>
            </a:extLst>
          </p:cNvPr>
          <p:cNvGrpSpPr/>
          <p:nvPr/>
        </p:nvGrpSpPr>
        <p:grpSpPr>
          <a:xfrm>
            <a:off x="4953672" y="1174936"/>
            <a:ext cx="936696" cy="793652"/>
            <a:chOff x="3527780" y="2885263"/>
            <a:chExt cx="347435" cy="345534"/>
          </a:xfrm>
        </p:grpSpPr>
        <p:sp>
          <p:nvSpPr>
            <p:cNvPr id="27" name="Google Shape;14419;p74">
              <a:extLst>
                <a:ext uri="{FF2B5EF4-FFF2-40B4-BE49-F238E27FC236}">
                  <a16:creationId xmlns:a16="http://schemas.microsoft.com/office/drawing/2014/main" id="{4D7E5F8E-34D6-5250-62E4-5A10B330BFA3}"/>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420;p74">
              <a:extLst>
                <a:ext uri="{FF2B5EF4-FFF2-40B4-BE49-F238E27FC236}">
                  <a16:creationId xmlns:a16="http://schemas.microsoft.com/office/drawing/2014/main" id="{B6332508-D52F-5DC5-19D1-BB11D2519DF6}"/>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421;p74">
              <a:extLst>
                <a:ext uri="{FF2B5EF4-FFF2-40B4-BE49-F238E27FC236}">
                  <a16:creationId xmlns:a16="http://schemas.microsoft.com/office/drawing/2014/main" id="{3C3FB1A0-7153-4B54-39C5-039713DE0E49}"/>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422;p74">
              <a:extLst>
                <a:ext uri="{FF2B5EF4-FFF2-40B4-BE49-F238E27FC236}">
                  <a16:creationId xmlns:a16="http://schemas.microsoft.com/office/drawing/2014/main" id="{7827A531-7399-95A3-4441-B69E6A08464B}"/>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423;p74">
              <a:extLst>
                <a:ext uri="{FF2B5EF4-FFF2-40B4-BE49-F238E27FC236}">
                  <a16:creationId xmlns:a16="http://schemas.microsoft.com/office/drawing/2014/main" id="{78D0EDBD-3B62-79D4-D913-6D3DF66DF14F}"/>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424;p74">
              <a:extLst>
                <a:ext uri="{FF2B5EF4-FFF2-40B4-BE49-F238E27FC236}">
                  <a16:creationId xmlns:a16="http://schemas.microsoft.com/office/drawing/2014/main" id="{EE1DFB01-65E5-AE53-11D9-5D43E347828F}"/>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425;p74">
              <a:extLst>
                <a:ext uri="{FF2B5EF4-FFF2-40B4-BE49-F238E27FC236}">
                  <a16:creationId xmlns:a16="http://schemas.microsoft.com/office/drawing/2014/main" id="{1565EBD6-31B8-FC83-BE92-FC128CEDEC86}"/>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426;p74">
              <a:extLst>
                <a:ext uri="{FF2B5EF4-FFF2-40B4-BE49-F238E27FC236}">
                  <a16:creationId xmlns:a16="http://schemas.microsoft.com/office/drawing/2014/main" id="{8B27E992-489E-453F-D410-D216ED9757E3}"/>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427;p74">
              <a:extLst>
                <a:ext uri="{FF2B5EF4-FFF2-40B4-BE49-F238E27FC236}">
                  <a16:creationId xmlns:a16="http://schemas.microsoft.com/office/drawing/2014/main" id="{F3F68DA9-2F20-8760-46FD-AB073A4E2280}"/>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428;p74">
              <a:extLst>
                <a:ext uri="{FF2B5EF4-FFF2-40B4-BE49-F238E27FC236}">
                  <a16:creationId xmlns:a16="http://schemas.microsoft.com/office/drawing/2014/main" id="{734FD567-7B13-96CB-754B-40F684C78765}"/>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29;p74">
              <a:extLst>
                <a:ext uri="{FF2B5EF4-FFF2-40B4-BE49-F238E27FC236}">
                  <a16:creationId xmlns:a16="http://schemas.microsoft.com/office/drawing/2014/main" id="{43EA25C8-B8F8-98A4-8920-33E160C2126D}"/>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30;p74">
              <a:extLst>
                <a:ext uri="{FF2B5EF4-FFF2-40B4-BE49-F238E27FC236}">
                  <a16:creationId xmlns:a16="http://schemas.microsoft.com/office/drawing/2014/main" id="{7C3F2375-8A7C-C88C-D087-4F5313862652}"/>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31;p74">
              <a:extLst>
                <a:ext uri="{FF2B5EF4-FFF2-40B4-BE49-F238E27FC236}">
                  <a16:creationId xmlns:a16="http://schemas.microsoft.com/office/drawing/2014/main" id="{3A4F839B-4E17-1729-3F4D-D7F5FD3F5D42}"/>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2;p74">
              <a:extLst>
                <a:ext uri="{FF2B5EF4-FFF2-40B4-BE49-F238E27FC236}">
                  <a16:creationId xmlns:a16="http://schemas.microsoft.com/office/drawing/2014/main" id="{8716AB34-A055-53AC-E8D8-2E06D860C9CD}"/>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33;p74">
              <a:extLst>
                <a:ext uri="{FF2B5EF4-FFF2-40B4-BE49-F238E27FC236}">
                  <a16:creationId xmlns:a16="http://schemas.microsoft.com/office/drawing/2014/main" id="{9FDF90FD-859A-7238-F121-10EFA09C6F87}"/>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34;p74">
              <a:extLst>
                <a:ext uri="{FF2B5EF4-FFF2-40B4-BE49-F238E27FC236}">
                  <a16:creationId xmlns:a16="http://schemas.microsoft.com/office/drawing/2014/main" id="{A0E72361-0C7C-9ABF-9869-16652BC5B61D}"/>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35;p74">
              <a:extLst>
                <a:ext uri="{FF2B5EF4-FFF2-40B4-BE49-F238E27FC236}">
                  <a16:creationId xmlns:a16="http://schemas.microsoft.com/office/drawing/2014/main" id="{A7831D72-42D7-9A10-99D7-D05166DDEE17}"/>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36;p74">
              <a:extLst>
                <a:ext uri="{FF2B5EF4-FFF2-40B4-BE49-F238E27FC236}">
                  <a16:creationId xmlns:a16="http://schemas.microsoft.com/office/drawing/2014/main" id="{BC79376B-102C-F47A-4324-EE6350B0FAC3}"/>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37;p74">
              <a:extLst>
                <a:ext uri="{FF2B5EF4-FFF2-40B4-BE49-F238E27FC236}">
                  <a16:creationId xmlns:a16="http://schemas.microsoft.com/office/drawing/2014/main" id="{281A8FD6-3B62-5890-ABF2-B966CD9A36CA}"/>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38;p74">
              <a:extLst>
                <a:ext uri="{FF2B5EF4-FFF2-40B4-BE49-F238E27FC236}">
                  <a16:creationId xmlns:a16="http://schemas.microsoft.com/office/drawing/2014/main" id="{B9B5BB19-B4DF-8AF2-C669-64E708492D23}"/>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439;p74">
              <a:extLst>
                <a:ext uri="{FF2B5EF4-FFF2-40B4-BE49-F238E27FC236}">
                  <a16:creationId xmlns:a16="http://schemas.microsoft.com/office/drawing/2014/main" id="{041C4F74-395B-E5D4-32A4-5F7165FB7CB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440;p74">
              <a:extLst>
                <a:ext uri="{FF2B5EF4-FFF2-40B4-BE49-F238E27FC236}">
                  <a16:creationId xmlns:a16="http://schemas.microsoft.com/office/drawing/2014/main" id="{47C93251-9A48-02EF-E0A5-F39456B5D8EC}"/>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441;p74">
              <a:extLst>
                <a:ext uri="{FF2B5EF4-FFF2-40B4-BE49-F238E27FC236}">
                  <a16:creationId xmlns:a16="http://schemas.microsoft.com/office/drawing/2014/main" id="{890C4AEA-FA8D-CECA-ECE8-D86AA4E64FC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TextBox 50">
            <a:extLst>
              <a:ext uri="{FF2B5EF4-FFF2-40B4-BE49-F238E27FC236}">
                <a16:creationId xmlns:a16="http://schemas.microsoft.com/office/drawing/2014/main" id="{6CDFEA43-D7BE-98EE-BC7E-39132A3DA994}"/>
              </a:ext>
            </a:extLst>
          </p:cNvPr>
          <p:cNvSpPr txBox="1"/>
          <p:nvPr/>
        </p:nvSpPr>
        <p:spPr>
          <a:xfrm>
            <a:off x="4836794" y="2169433"/>
            <a:ext cx="2613857" cy="2323713"/>
          </a:xfrm>
          <a:prstGeom prst="rect">
            <a:avLst/>
          </a:prstGeom>
          <a:noFill/>
        </p:spPr>
        <p:txBody>
          <a:bodyPr wrap="square">
            <a:spAutoFit/>
          </a:bodyPr>
          <a:lstStyle/>
          <a:p>
            <a:pPr marL="0" lvl="0" indent="0" rtl="0">
              <a:spcBef>
                <a:spcPts val="0"/>
              </a:spcBef>
              <a:spcAft>
                <a:spcPts val="0"/>
              </a:spcAft>
              <a:buNone/>
            </a:pPr>
            <a:r>
              <a:rPr lang="en-IN" dirty="0">
                <a:latin typeface="Abel" panose="02000506030000020004" pitchFamily="2" charset="0"/>
              </a:rPr>
              <a:t>64-bit Microsoft Windows 8+</a:t>
            </a:r>
          </a:p>
          <a:p>
            <a:r>
              <a:rPr lang="en-IN" dirty="0">
                <a:latin typeface="Abel" panose="02000506030000020004" pitchFamily="2" charset="0"/>
              </a:rPr>
              <a:t>    </a:t>
            </a:r>
            <a:r>
              <a:rPr lang="en-IN" sz="1100" dirty="0">
                <a:latin typeface="Abel" panose="02000506030000020004" pitchFamily="2" charset="0"/>
              </a:rPr>
              <a:t>Run Android Studio</a:t>
            </a:r>
          </a:p>
          <a:p>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x86_64 CPU architecture</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2</a:t>
            </a:r>
            <a:r>
              <a:rPr lang="en-IN" sz="1100" baseline="30000" dirty="0">
                <a:latin typeface="Abel" panose="02000506030000020004" pitchFamily="2" charset="0"/>
              </a:rPr>
              <a:t>nd</a:t>
            </a:r>
            <a:r>
              <a:rPr lang="en-IN" sz="1100" dirty="0">
                <a:latin typeface="Abel" panose="02000506030000020004" pitchFamily="2" charset="0"/>
              </a:rPr>
              <a:t> Generation Intel Core or AMD CPU</a:t>
            </a:r>
          </a:p>
          <a:p>
            <a:pPr lvl="0" rtl="0">
              <a:spcBef>
                <a:spcPts val="0"/>
              </a:spcBef>
              <a:spcAft>
                <a:spcPts val="0"/>
              </a:spcAft>
            </a:pPr>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RAM | ROM</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4 GB or more ram | 8GB disk space</a:t>
            </a:r>
          </a:p>
          <a:p>
            <a:pPr lvl="0" rtl="0">
              <a:spcBef>
                <a:spcPts val="0"/>
              </a:spcBef>
              <a:spcAft>
                <a:spcPts val="0"/>
              </a:spcAft>
            </a:pPr>
            <a:endParaRPr lang="en-IN" sz="1100" dirty="0">
              <a:latin typeface="Abel" panose="02000506030000020004" pitchFamily="2" charset="0"/>
            </a:endParaRPr>
          </a:p>
          <a:p>
            <a:pPr lvl="0" rtl="0">
              <a:spcBef>
                <a:spcPts val="0"/>
              </a:spcBef>
              <a:spcAft>
                <a:spcPts val="0"/>
              </a:spcAft>
            </a:pPr>
            <a:r>
              <a:rPr lang="en-IN" dirty="0">
                <a:latin typeface="Abel" panose="02000506030000020004" pitchFamily="2" charset="0"/>
              </a:rPr>
              <a:t>Android Device or Emulator</a:t>
            </a:r>
          </a:p>
          <a:p>
            <a:pPr lvl="0" rtl="0">
              <a:spcBef>
                <a:spcPts val="0"/>
              </a:spcBef>
              <a:spcAft>
                <a:spcPts val="0"/>
              </a:spcAft>
            </a:pPr>
            <a:r>
              <a:rPr lang="en-IN" dirty="0">
                <a:latin typeface="Abel" panose="02000506030000020004" pitchFamily="2" charset="0"/>
              </a:rPr>
              <a:t>    </a:t>
            </a:r>
            <a:r>
              <a:rPr lang="en-IN" sz="1100" dirty="0">
                <a:latin typeface="Abel" panose="02000506030000020004" pitchFamily="2" charset="0"/>
              </a:rPr>
              <a:t>For deploying or testing</a:t>
            </a:r>
            <a:endParaRPr lang="en-IN" dirty="0">
              <a:latin typeface="Abel" panose="02000506030000020004"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9" name="Google Shape;2279;p30"/>
          <p:cNvSpPr/>
          <p:nvPr/>
        </p:nvSpPr>
        <p:spPr>
          <a:xfrm>
            <a:off x="2699684" y="583628"/>
            <a:ext cx="40446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84" name="Google Shape;2284;p30"/>
          <p:cNvSpPr txBox="1">
            <a:spLocks noGrp="1"/>
          </p:cNvSpPr>
          <p:nvPr>
            <p:ph type="title"/>
          </p:nvPr>
        </p:nvSpPr>
        <p:spPr>
          <a:xfrm>
            <a:off x="770800" y="335780"/>
            <a:ext cx="7704000" cy="569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Dependencies</a:t>
            </a:r>
            <a:endParaRPr dirty="0"/>
          </a:p>
        </p:txBody>
      </p:sp>
      <p:sp>
        <p:nvSpPr>
          <p:cNvPr id="2" name="TextBox 1">
            <a:extLst>
              <a:ext uri="{FF2B5EF4-FFF2-40B4-BE49-F238E27FC236}">
                <a16:creationId xmlns:a16="http://schemas.microsoft.com/office/drawing/2014/main" id="{3D48C7B9-6820-CECD-B383-6B759443C918}"/>
              </a:ext>
            </a:extLst>
          </p:cNvPr>
          <p:cNvSpPr txBox="1"/>
          <p:nvPr/>
        </p:nvSpPr>
        <p:spPr>
          <a:xfrm>
            <a:off x="1982412" y="1556087"/>
            <a:ext cx="5479143" cy="1600438"/>
          </a:xfrm>
          <a:prstGeom prst="rect">
            <a:avLst/>
          </a:prstGeom>
          <a:noFill/>
        </p:spPr>
        <p:txBody>
          <a:bodyPr wrap="square" rtlCol="0">
            <a:spAutoFit/>
          </a:bodyPr>
          <a:lstStyle/>
          <a:p>
            <a:r>
              <a:rPr lang="fr-FR" dirty="0"/>
              <a:t>implementation 'com.google.android.material:material:1.6.1’</a:t>
            </a:r>
            <a:endParaRPr lang="en-IN" dirty="0"/>
          </a:p>
          <a:p>
            <a:endParaRPr lang="en-IN" dirty="0"/>
          </a:p>
          <a:p>
            <a:r>
              <a:rPr lang="en-IN" dirty="0"/>
              <a:t>implementation 'com.google.firebase:firebase-auth:21.0.8’</a:t>
            </a:r>
          </a:p>
          <a:p>
            <a:endParaRPr lang="en-IN" dirty="0"/>
          </a:p>
          <a:p>
            <a:r>
              <a:rPr lang="en-IN" dirty="0"/>
              <a:t>implementation 'com.google.firebase:firebase-database:20.0.6’</a:t>
            </a:r>
          </a:p>
          <a:p>
            <a:endParaRPr lang="en-IN" dirty="0"/>
          </a:p>
          <a:p>
            <a:r>
              <a:rPr lang="fr-FR" dirty="0"/>
              <a:t>implementation 'com.hbb20:ccp:X.Y.Z'</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192" name="Google Shape;2253;p29">
            <a:extLst>
              <a:ext uri="{FF2B5EF4-FFF2-40B4-BE49-F238E27FC236}">
                <a16:creationId xmlns:a16="http://schemas.microsoft.com/office/drawing/2014/main" id="{8DF66C72-68E0-2F2A-89B9-9E2F6F597DF8}"/>
              </a:ext>
            </a:extLst>
          </p:cNvPr>
          <p:cNvSpPr/>
          <p:nvPr/>
        </p:nvSpPr>
        <p:spPr>
          <a:xfrm rot="10800000" flipH="1">
            <a:off x="751968" y="1736402"/>
            <a:ext cx="1061589" cy="44389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32"/>
          <p:cNvSpPr txBox="1">
            <a:spLocks noGrp="1"/>
          </p:cNvSpPr>
          <p:nvPr>
            <p:ph type="title" idx="2"/>
          </p:nvPr>
        </p:nvSpPr>
        <p:spPr>
          <a:xfrm>
            <a:off x="720082" y="1528000"/>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04</a:t>
            </a:r>
            <a:endParaRPr sz="6600" dirty="0"/>
          </a:p>
        </p:txBody>
      </p:sp>
      <p:sp>
        <p:nvSpPr>
          <p:cNvPr id="2304" name="Google Shape;2304;p32"/>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P</a:t>
            </a:r>
            <a:r>
              <a:rPr lang="en-IN" sz="2800" dirty="0"/>
              <a:t>ROTOTYPE</a:t>
            </a:r>
          </a:p>
        </p:txBody>
      </p:sp>
      <p:sp>
        <p:nvSpPr>
          <p:cNvPr id="2306" name="Google Shape;2306;p32"/>
          <p:cNvSpPr txBox="1">
            <a:spLocks noGrp="1"/>
          </p:cNvSpPr>
          <p:nvPr>
            <p:ph type="subTitle" idx="1"/>
          </p:nvPr>
        </p:nvSpPr>
        <p:spPr>
          <a:xfrm>
            <a:off x="766511" y="3063425"/>
            <a:ext cx="3427243" cy="75321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Design of our Application</a:t>
            </a:r>
          </a:p>
        </p:txBody>
      </p:sp>
      <p:grpSp>
        <p:nvGrpSpPr>
          <p:cNvPr id="294" name="Google Shape;801;p38">
            <a:extLst>
              <a:ext uri="{FF2B5EF4-FFF2-40B4-BE49-F238E27FC236}">
                <a16:creationId xmlns:a16="http://schemas.microsoft.com/office/drawing/2014/main" id="{96657F61-A354-064F-9ABA-C62521576062}"/>
              </a:ext>
            </a:extLst>
          </p:cNvPr>
          <p:cNvGrpSpPr/>
          <p:nvPr/>
        </p:nvGrpSpPr>
        <p:grpSpPr>
          <a:xfrm>
            <a:off x="5354896" y="2850075"/>
            <a:ext cx="3789104" cy="2293425"/>
            <a:chOff x="2708575" y="2186050"/>
            <a:chExt cx="3789104" cy="2293425"/>
          </a:xfrm>
        </p:grpSpPr>
        <p:sp>
          <p:nvSpPr>
            <p:cNvPr id="295" name="Google Shape;802;p38">
              <a:extLst>
                <a:ext uri="{FF2B5EF4-FFF2-40B4-BE49-F238E27FC236}">
                  <a16:creationId xmlns:a16="http://schemas.microsoft.com/office/drawing/2014/main" id="{C1E6FE1E-9491-68B9-BF79-EA64E0C7F1BD}"/>
                </a:ext>
              </a:extLst>
            </p:cNvPr>
            <p:cNvSpPr/>
            <p:nvPr/>
          </p:nvSpPr>
          <p:spPr>
            <a:xfrm>
              <a:off x="2708575" y="2186050"/>
              <a:ext cx="3789104" cy="2291301"/>
            </a:xfrm>
            <a:custGeom>
              <a:avLst/>
              <a:gdLst/>
              <a:ahLst/>
              <a:cxnLst/>
              <a:rect l="l" t="t" r="r" b="b"/>
              <a:pathLst>
                <a:path w="53186" h="32162" extrusionOk="0">
                  <a:moveTo>
                    <a:pt x="25299" y="1"/>
                  </a:moveTo>
                  <a:cubicBezTo>
                    <a:pt x="24985" y="1"/>
                    <a:pt x="24659" y="36"/>
                    <a:pt x="24321" y="110"/>
                  </a:cubicBezTo>
                  <a:cubicBezTo>
                    <a:pt x="18868" y="1312"/>
                    <a:pt x="19194" y="10802"/>
                    <a:pt x="19194" y="10802"/>
                  </a:cubicBezTo>
                  <a:cubicBezTo>
                    <a:pt x="19194" y="10802"/>
                    <a:pt x="16758" y="4532"/>
                    <a:pt x="12310" y="4532"/>
                  </a:cubicBezTo>
                  <a:cubicBezTo>
                    <a:pt x="11487" y="4532"/>
                    <a:pt x="10595" y="4747"/>
                    <a:pt x="9636" y="5256"/>
                  </a:cubicBezTo>
                  <a:cubicBezTo>
                    <a:pt x="3496" y="8516"/>
                    <a:pt x="9210" y="21690"/>
                    <a:pt x="9210" y="21690"/>
                  </a:cubicBezTo>
                  <a:cubicBezTo>
                    <a:pt x="9210" y="21690"/>
                    <a:pt x="7496" y="20227"/>
                    <a:pt x="5463" y="20227"/>
                  </a:cubicBezTo>
                  <a:cubicBezTo>
                    <a:pt x="4632" y="20227"/>
                    <a:pt x="3748" y="20471"/>
                    <a:pt x="2905" y="21160"/>
                  </a:cubicBezTo>
                  <a:cubicBezTo>
                    <a:pt x="1" y="23533"/>
                    <a:pt x="1395" y="28867"/>
                    <a:pt x="3637" y="32161"/>
                  </a:cubicBezTo>
                  <a:lnTo>
                    <a:pt x="49644" y="32154"/>
                  </a:lnTo>
                  <a:cubicBezTo>
                    <a:pt x="49644" y="32154"/>
                    <a:pt x="52619" y="28512"/>
                    <a:pt x="51627" y="25856"/>
                  </a:cubicBezTo>
                  <a:cubicBezTo>
                    <a:pt x="51045" y="24299"/>
                    <a:pt x="49623" y="23977"/>
                    <a:pt x="48546" y="23977"/>
                  </a:cubicBezTo>
                  <a:cubicBezTo>
                    <a:pt x="47787" y="23977"/>
                    <a:pt x="47200" y="24137"/>
                    <a:pt x="47200" y="24137"/>
                  </a:cubicBezTo>
                  <a:cubicBezTo>
                    <a:pt x="47200" y="24137"/>
                    <a:pt x="53186" y="16295"/>
                    <a:pt x="49466" y="14062"/>
                  </a:cubicBezTo>
                  <a:cubicBezTo>
                    <a:pt x="48453" y="13455"/>
                    <a:pt x="47477" y="13234"/>
                    <a:pt x="46593" y="13234"/>
                  </a:cubicBezTo>
                  <a:cubicBezTo>
                    <a:pt x="44234" y="13234"/>
                    <a:pt x="42530" y="14808"/>
                    <a:pt x="42530" y="14808"/>
                  </a:cubicBezTo>
                  <a:cubicBezTo>
                    <a:pt x="42530" y="14808"/>
                    <a:pt x="45783" y="3437"/>
                    <a:pt x="39078" y="2588"/>
                  </a:cubicBezTo>
                  <a:cubicBezTo>
                    <a:pt x="38654" y="2534"/>
                    <a:pt x="38256" y="2509"/>
                    <a:pt x="37881" y="2509"/>
                  </a:cubicBezTo>
                  <a:cubicBezTo>
                    <a:pt x="32341" y="2509"/>
                    <a:pt x="32079" y="8027"/>
                    <a:pt x="32079" y="8027"/>
                  </a:cubicBezTo>
                  <a:cubicBezTo>
                    <a:pt x="32079" y="8027"/>
                    <a:pt x="30053" y="1"/>
                    <a:pt x="25299"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803;p38">
              <a:extLst>
                <a:ext uri="{FF2B5EF4-FFF2-40B4-BE49-F238E27FC236}">
                  <a16:creationId xmlns:a16="http://schemas.microsoft.com/office/drawing/2014/main" id="{3FB4FBCA-CEAA-BF33-A56A-D0FA2091DEF6}"/>
                </a:ext>
              </a:extLst>
            </p:cNvPr>
            <p:cNvSpPr/>
            <p:nvPr/>
          </p:nvSpPr>
          <p:spPr>
            <a:xfrm>
              <a:off x="4321859" y="2560498"/>
              <a:ext cx="994260" cy="521424"/>
            </a:xfrm>
            <a:custGeom>
              <a:avLst/>
              <a:gdLst/>
              <a:ahLst/>
              <a:cxnLst/>
              <a:rect l="l" t="t" r="r" b="b"/>
              <a:pathLst>
                <a:path w="13956" h="7319" extrusionOk="0">
                  <a:moveTo>
                    <a:pt x="1975" y="0"/>
                  </a:moveTo>
                  <a:lnTo>
                    <a:pt x="1" y="7319"/>
                  </a:lnTo>
                  <a:lnTo>
                    <a:pt x="11982" y="7319"/>
                  </a:lnTo>
                  <a:lnTo>
                    <a:pt x="139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804;p38">
              <a:extLst>
                <a:ext uri="{FF2B5EF4-FFF2-40B4-BE49-F238E27FC236}">
                  <a16:creationId xmlns:a16="http://schemas.microsoft.com/office/drawing/2014/main" id="{5355FCBC-C68C-1F20-9847-A7200BEAD9FD}"/>
                </a:ext>
              </a:extLst>
            </p:cNvPr>
            <p:cNvSpPr/>
            <p:nvPr/>
          </p:nvSpPr>
          <p:spPr>
            <a:xfrm>
              <a:off x="3797800" y="2813835"/>
              <a:ext cx="492072" cy="268086"/>
            </a:xfrm>
            <a:custGeom>
              <a:avLst/>
              <a:gdLst/>
              <a:ahLst/>
              <a:cxnLst/>
              <a:rect l="l" t="t" r="r" b="b"/>
              <a:pathLst>
                <a:path w="6907" h="3763" extrusionOk="0">
                  <a:moveTo>
                    <a:pt x="0" y="0"/>
                  </a:moveTo>
                  <a:lnTo>
                    <a:pt x="2267" y="3763"/>
                  </a:lnTo>
                  <a:lnTo>
                    <a:pt x="6906" y="3763"/>
                  </a:lnTo>
                  <a:lnTo>
                    <a:pt x="4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05;p38">
              <a:extLst>
                <a:ext uri="{FF2B5EF4-FFF2-40B4-BE49-F238E27FC236}">
                  <a16:creationId xmlns:a16="http://schemas.microsoft.com/office/drawing/2014/main" id="{FE4C5305-E02C-48B8-C597-B782ACED0FFD}"/>
                </a:ext>
              </a:extLst>
            </p:cNvPr>
            <p:cNvSpPr/>
            <p:nvPr/>
          </p:nvSpPr>
          <p:spPr>
            <a:xfrm>
              <a:off x="4071656" y="2700133"/>
              <a:ext cx="140704" cy="109144"/>
            </a:xfrm>
            <a:custGeom>
              <a:avLst/>
              <a:gdLst/>
              <a:ahLst/>
              <a:cxnLst/>
              <a:rect l="l" t="t" r="r" b="b"/>
              <a:pathLst>
                <a:path w="1975" h="1532" extrusionOk="0">
                  <a:moveTo>
                    <a:pt x="0" y="1"/>
                  </a:moveTo>
                  <a:lnTo>
                    <a:pt x="417" y="811"/>
                  </a:lnTo>
                  <a:cubicBezTo>
                    <a:pt x="1172" y="1304"/>
                    <a:pt x="1780" y="1532"/>
                    <a:pt x="1780" y="1532"/>
                  </a:cubicBezTo>
                  <a:lnTo>
                    <a:pt x="1974" y="1072"/>
                  </a:lnTo>
                  <a:cubicBezTo>
                    <a:pt x="1629" y="844"/>
                    <a:pt x="1297" y="501"/>
                    <a:pt x="984" y="98"/>
                  </a:cubicBezTo>
                  <a:lnTo>
                    <a:pt x="0" y="1"/>
                  </a:ln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806;p38">
              <a:extLst>
                <a:ext uri="{FF2B5EF4-FFF2-40B4-BE49-F238E27FC236}">
                  <a16:creationId xmlns:a16="http://schemas.microsoft.com/office/drawing/2014/main" id="{B46BBFBE-FFFB-7E3C-0EBB-6AF398A1E961}"/>
                </a:ext>
              </a:extLst>
            </p:cNvPr>
            <p:cNvSpPr/>
            <p:nvPr/>
          </p:nvSpPr>
          <p:spPr>
            <a:xfrm>
              <a:off x="3871750" y="2415164"/>
              <a:ext cx="270080" cy="342748"/>
            </a:xfrm>
            <a:custGeom>
              <a:avLst/>
              <a:gdLst/>
              <a:ahLst/>
              <a:cxnLst/>
              <a:rect l="l" t="t" r="r" b="b"/>
              <a:pathLst>
                <a:path w="3791" h="4811" extrusionOk="0">
                  <a:moveTo>
                    <a:pt x="1152" y="1"/>
                  </a:moveTo>
                  <a:cubicBezTo>
                    <a:pt x="658" y="1"/>
                    <a:pt x="0" y="779"/>
                    <a:pt x="950" y="2477"/>
                  </a:cubicBezTo>
                  <a:cubicBezTo>
                    <a:pt x="1551" y="3548"/>
                    <a:pt x="2461" y="4313"/>
                    <a:pt x="3223" y="4811"/>
                  </a:cubicBezTo>
                  <a:lnTo>
                    <a:pt x="3790" y="4098"/>
                  </a:lnTo>
                  <a:cubicBezTo>
                    <a:pt x="2756" y="2766"/>
                    <a:pt x="1931" y="778"/>
                    <a:pt x="1474" y="157"/>
                  </a:cubicBezTo>
                  <a:cubicBezTo>
                    <a:pt x="1399" y="54"/>
                    <a:pt x="1281" y="1"/>
                    <a:pt x="1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807;p38">
              <a:extLst>
                <a:ext uri="{FF2B5EF4-FFF2-40B4-BE49-F238E27FC236}">
                  <a16:creationId xmlns:a16="http://schemas.microsoft.com/office/drawing/2014/main" id="{E1B2917C-1A92-E04F-EE9A-F397DA46F3BC}"/>
                </a:ext>
              </a:extLst>
            </p:cNvPr>
            <p:cNvSpPr/>
            <p:nvPr/>
          </p:nvSpPr>
          <p:spPr>
            <a:xfrm>
              <a:off x="3871750" y="2415164"/>
              <a:ext cx="170056" cy="260961"/>
            </a:xfrm>
            <a:custGeom>
              <a:avLst/>
              <a:gdLst/>
              <a:ahLst/>
              <a:cxnLst/>
              <a:rect l="l" t="t" r="r" b="b"/>
              <a:pathLst>
                <a:path w="2387" h="3663" extrusionOk="0">
                  <a:moveTo>
                    <a:pt x="1152" y="1"/>
                  </a:moveTo>
                  <a:cubicBezTo>
                    <a:pt x="658" y="1"/>
                    <a:pt x="0" y="779"/>
                    <a:pt x="950" y="2477"/>
                  </a:cubicBezTo>
                  <a:cubicBezTo>
                    <a:pt x="1202" y="2924"/>
                    <a:pt x="1508" y="3320"/>
                    <a:pt x="1833" y="3662"/>
                  </a:cubicBezTo>
                  <a:cubicBezTo>
                    <a:pt x="2024" y="3209"/>
                    <a:pt x="2256" y="2336"/>
                    <a:pt x="2387" y="1805"/>
                  </a:cubicBezTo>
                  <a:cubicBezTo>
                    <a:pt x="2008" y="1087"/>
                    <a:pt x="1695" y="460"/>
                    <a:pt x="1474" y="157"/>
                  </a:cubicBezTo>
                  <a:cubicBezTo>
                    <a:pt x="1399" y="54"/>
                    <a:pt x="1281" y="1"/>
                    <a:pt x="1152"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808;p38">
              <a:extLst>
                <a:ext uri="{FF2B5EF4-FFF2-40B4-BE49-F238E27FC236}">
                  <a16:creationId xmlns:a16="http://schemas.microsoft.com/office/drawing/2014/main" id="{A7449E0B-CE46-5271-E77C-FC8508D04596}"/>
                </a:ext>
              </a:extLst>
            </p:cNvPr>
            <p:cNvSpPr/>
            <p:nvPr/>
          </p:nvSpPr>
          <p:spPr>
            <a:xfrm>
              <a:off x="4088184" y="2703980"/>
              <a:ext cx="359775" cy="400668"/>
            </a:xfrm>
            <a:custGeom>
              <a:avLst/>
              <a:gdLst/>
              <a:ahLst/>
              <a:cxnLst/>
              <a:rect l="l" t="t" r="r" b="b"/>
              <a:pathLst>
                <a:path w="5050" h="5624" extrusionOk="0">
                  <a:moveTo>
                    <a:pt x="1212" y="1"/>
                  </a:moveTo>
                  <a:lnTo>
                    <a:pt x="0" y="4614"/>
                  </a:lnTo>
                  <a:lnTo>
                    <a:pt x="3837" y="5624"/>
                  </a:lnTo>
                  <a:lnTo>
                    <a:pt x="5049" y="1011"/>
                  </a:lnTo>
                  <a:lnTo>
                    <a:pt x="1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809;p38">
              <a:extLst>
                <a:ext uri="{FF2B5EF4-FFF2-40B4-BE49-F238E27FC236}">
                  <a16:creationId xmlns:a16="http://schemas.microsoft.com/office/drawing/2014/main" id="{E33DF0E0-72A5-D061-50BC-84A775DA4ED0}"/>
                </a:ext>
              </a:extLst>
            </p:cNvPr>
            <p:cNvSpPr/>
            <p:nvPr/>
          </p:nvSpPr>
          <p:spPr>
            <a:xfrm>
              <a:off x="4358546" y="2776005"/>
              <a:ext cx="202186" cy="359062"/>
            </a:xfrm>
            <a:custGeom>
              <a:avLst/>
              <a:gdLst/>
              <a:ahLst/>
              <a:cxnLst/>
              <a:rect l="l" t="t" r="r" b="b"/>
              <a:pathLst>
                <a:path w="2838" h="5040" extrusionOk="0">
                  <a:moveTo>
                    <a:pt x="1212" y="0"/>
                  </a:moveTo>
                  <a:lnTo>
                    <a:pt x="0" y="4613"/>
                  </a:lnTo>
                  <a:lnTo>
                    <a:pt x="1622" y="5039"/>
                  </a:lnTo>
                  <a:lnTo>
                    <a:pt x="2837" y="426"/>
                  </a:lnTo>
                  <a:lnTo>
                    <a:pt x="12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810;p38">
              <a:extLst>
                <a:ext uri="{FF2B5EF4-FFF2-40B4-BE49-F238E27FC236}">
                  <a16:creationId xmlns:a16="http://schemas.microsoft.com/office/drawing/2014/main" id="{45E55D10-68CF-7CC8-5CDA-E26081B006B6}"/>
                </a:ext>
              </a:extLst>
            </p:cNvPr>
            <p:cNvSpPr/>
            <p:nvPr/>
          </p:nvSpPr>
          <p:spPr>
            <a:xfrm>
              <a:off x="3960233" y="2262065"/>
              <a:ext cx="210023" cy="143340"/>
            </a:xfrm>
            <a:custGeom>
              <a:avLst/>
              <a:gdLst/>
              <a:ahLst/>
              <a:cxnLst/>
              <a:rect l="l" t="t" r="r" b="b"/>
              <a:pathLst>
                <a:path w="2948" h="2012" extrusionOk="0">
                  <a:moveTo>
                    <a:pt x="1153" y="1"/>
                  </a:moveTo>
                  <a:cubicBezTo>
                    <a:pt x="669" y="1"/>
                    <a:pt x="450" y="624"/>
                    <a:pt x="450" y="624"/>
                  </a:cubicBezTo>
                  <a:cubicBezTo>
                    <a:pt x="0" y="863"/>
                    <a:pt x="108" y="1605"/>
                    <a:pt x="198" y="1873"/>
                  </a:cubicBezTo>
                  <a:lnTo>
                    <a:pt x="1705" y="1913"/>
                  </a:lnTo>
                  <a:cubicBezTo>
                    <a:pt x="1705" y="1913"/>
                    <a:pt x="1921" y="2012"/>
                    <a:pt x="2165" y="2012"/>
                  </a:cubicBezTo>
                  <a:cubicBezTo>
                    <a:pt x="2450" y="2012"/>
                    <a:pt x="2772" y="1878"/>
                    <a:pt x="2833" y="1295"/>
                  </a:cubicBezTo>
                  <a:cubicBezTo>
                    <a:pt x="2948" y="218"/>
                    <a:pt x="1850" y="127"/>
                    <a:pt x="1276" y="13"/>
                  </a:cubicBezTo>
                  <a:cubicBezTo>
                    <a:pt x="1233" y="5"/>
                    <a:pt x="119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811;p38">
              <a:extLst>
                <a:ext uri="{FF2B5EF4-FFF2-40B4-BE49-F238E27FC236}">
                  <a16:creationId xmlns:a16="http://schemas.microsoft.com/office/drawing/2014/main" id="{36C25B94-C210-956C-597C-DDC05E7DD6D8}"/>
                </a:ext>
              </a:extLst>
            </p:cNvPr>
            <p:cNvSpPr/>
            <p:nvPr/>
          </p:nvSpPr>
          <p:spPr>
            <a:xfrm>
              <a:off x="3954462" y="2323048"/>
              <a:ext cx="167990" cy="124888"/>
            </a:xfrm>
            <a:custGeom>
              <a:avLst/>
              <a:gdLst/>
              <a:ahLst/>
              <a:cxnLst/>
              <a:rect l="l" t="t" r="r" b="b"/>
              <a:pathLst>
                <a:path w="2358" h="1753" extrusionOk="0">
                  <a:moveTo>
                    <a:pt x="1022" y="0"/>
                  </a:moveTo>
                  <a:cubicBezTo>
                    <a:pt x="800" y="0"/>
                    <a:pt x="642" y="346"/>
                    <a:pt x="742" y="597"/>
                  </a:cubicBezTo>
                  <a:lnTo>
                    <a:pt x="1" y="1269"/>
                  </a:lnTo>
                  <a:cubicBezTo>
                    <a:pt x="1" y="1269"/>
                    <a:pt x="37" y="1471"/>
                    <a:pt x="380" y="1725"/>
                  </a:cubicBezTo>
                  <a:lnTo>
                    <a:pt x="729" y="1420"/>
                  </a:lnTo>
                  <a:cubicBezTo>
                    <a:pt x="729" y="1420"/>
                    <a:pt x="1013" y="1753"/>
                    <a:pt x="1367" y="1753"/>
                  </a:cubicBezTo>
                  <a:cubicBezTo>
                    <a:pt x="1537" y="1753"/>
                    <a:pt x="1723" y="1676"/>
                    <a:pt x="1901" y="1450"/>
                  </a:cubicBezTo>
                  <a:cubicBezTo>
                    <a:pt x="1901" y="1450"/>
                    <a:pt x="1961" y="1517"/>
                    <a:pt x="2048" y="1551"/>
                  </a:cubicBezTo>
                  <a:cubicBezTo>
                    <a:pt x="2048" y="1551"/>
                    <a:pt x="2109" y="1040"/>
                    <a:pt x="2358" y="769"/>
                  </a:cubicBezTo>
                  <a:cubicBezTo>
                    <a:pt x="2358" y="769"/>
                    <a:pt x="1998" y="387"/>
                    <a:pt x="1713" y="387"/>
                  </a:cubicBezTo>
                  <a:cubicBezTo>
                    <a:pt x="1672" y="387"/>
                    <a:pt x="1632" y="395"/>
                    <a:pt x="1595" y="413"/>
                  </a:cubicBezTo>
                  <a:cubicBezTo>
                    <a:pt x="1417" y="498"/>
                    <a:pt x="1318" y="550"/>
                    <a:pt x="1263" y="550"/>
                  </a:cubicBezTo>
                  <a:cubicBezTo>
                    <a:pt x="1227" y="550"/>
                    <a:pt x="1210" y="527"/>
                    <a:pt x="1202" y="476"/>
                  </a:cubicBezTo>
                  <a:cubicBezTo>
                    <a:pt x="1179" y="349"/>
                    <a:pt x="1387" y="134"/>
                    <a:pt x="1115" y="20"/>
                  </a:cubicBezTo>
                  <a:cubicBezTo>
                    <a:pt x="1083" y="7"/>
                    <a:pt x="1052" y="0"/>
                    <a:pt x="1022" y="0"/>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812;p38">
              <a:extLst>
                <a:ext uri="{FF2B5EF4-FFF2-40B4-BE49-F238E27FC236}">
                  <a16:creationId xmlns:a16="http://schemas.microsoft.com/office/drawing/2014/main" id="{6B6B3222-9891-7450-E797-4CC207174E3A}"/>
                </a:ext>
              </a:extLst>
            </p:cNvPr>
            <p:cNvSpPr/>
            <p:nvPr/>
          </p:nvSpPr>
          <p:spPr>
            <a:xfrm>
              <a:off x="4026488" y="2390657"/>
              <a:ext cx="45738" cy="44669"/>
            </a:xfrm>
            <a:custGeom>
              <a:avLst/>
              <a:gdLst/>
              <a:ahLst/>
              <a:cxnLst/>
              <a:rect l="l" t="t" r="r" b="b"/>
              <a:pathLst>
                <a:path w="642" h="627" extrusionOk="0">
                  <a:moveTo>
                    <a:pt x="319" y="1"/>
                  </a:moveTo>
                  <a:cubicBezTo>
                    <a:pt x="315" y="1"/>
                    <a:pt x="310" y="1"/>
                    <a:pt x="306" y="1"/>
                  </a:cubicBezTo>
                  <a:cubicBezTo>
                    <a:pt x="131" y="11"/>
                    <a:pt x="0" y="159"/>
                    <a:pt x="10" y="330"/>
                  </a:cubicBezTo>
                  <a:cubicBezTo>
                    <a:pt x="20" y="496"/>
                    <a:pt x="155" y="626"/>
                    <a:pt x="322" y="626"/>
                  </a:cubicBezTo>
                  <a:cubicBezTo>
                    <a:pt x="328" y="626"/>
                    <a:pt x="334" y="626"/>
                    <a:pt x="339" y="626"/>
                  </a:cubicBezTo>
                  <a:cubicBezTo>
                    <a:pt x="510" y="615"/>
                    <a:pt x="642" y="468"/>
                    <a:pt x="631" y="296"/>
                  </a:cubicBezTo>
                  <a:cubicBezTo>
                    <a:pt x="625" y="130"/>
                    <a:pt x="484" y="1"/>
                    <a:pt x="319"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813;p38">
              <a:extLst>
                <a:ext uri="{FF2B5EF4-FFF2-40B4-BE49-F238E27FC236}">
                  <a16:creationId xmlns:a16="http://schemas.microsoft.com/office/drawing/2014/main" id="{58E505F2-1435-2E46-4884-D1E89AC842FA}"/>
                </a:ext>
              </a:extLst>
            </p:cNvPr>
            <p:cNvSpPr/>
            <p:nvPr/>
          </p:nvSpPr>
          <p:spPr>
            <a:xfrm>
              <a:off x="3985096" y="2404051"/>
              <a:ext cx="21373" cy="30990"/>
            </a:xfrm>
            <a:custGeom>
              <a:avLst/>
              <a:gdLst/>
              <a:ahLst/>
              <a:cxnLst/>
              <a:rect l="l" t="t" r="r" b="b"/>
              <a:pathLst>
                <a:path w="300" h="435" extrusionOk="0">
                  <a:moveTo>
                    <a:pt x="135" y="1"/>
                  </a:moveTo>
                  <a:cubicBezTo>
                    <a:pt x="135" y="1"/>
                    <a:pt x="0" y="196"/>
                    <a:pt x="128" y="434"/>
                  </a:cubicBezTo>
                  <a:lnTo>
                    <a:pt x="299" y="283"/>
                  </a:lnTo>
                  <a:cubicBezTo>
                    <a:pt x="168" y="115"/>
                    <a:pt x="135" y="1"/>
                    <a:pt x="1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814;p38">
              <a:extLst>
                <a:ext uri="{FF2B5EF4-FFF2-40B4-BE49-F238E27FC236}">
                  <a16:creationId xmlns:a16="http://schemas.microsoft.com/office/drawing/2014/main" id="{F804115C-8A36-04A0-A57A-74DD371B5A1E}"/>
                </a:ext>
              </a:extLst>
            </p:cNvPr>
            <p:cNvSpPr/>
            <p:nvPr/>
          </p:nvSpPr>
          <p:spPr>
            <a:xfrm>
              <a:off x="3562415" y="2820247"/>
              <a:ext cx="326148" cy="628359"/>
            </a:xfrm>
            <a:custGeom>
              <a:avLst/>
              <a:gdLst/>
              <a:ahLst/>
              <a:cxnLst/>
              <a:rect l="l" t="t" r="r" b="b"/>
              <a:pathLst>
                <a:path w="4578" h="8820" extrusionOk="0">
                  <a:moveTo>
                    <a:pt x="2576" y="0"/>
                  </a:moveTo>
                  <a:cubicBezTo>
                    <a:pt x="2576" y="0"/>
                    <a:pt x="1274" y="6003"/>
                    <a:pt x="1" y="8491"/>
                  </a:cubicBezTo>
                  <a:lnTo>
                    <a:pt x="639" y="8820"/>
                  </a:lnTo>
                  <a:cubicBezTo>
                    <a:pt x="639" y="8820"/>
                    <a:pt x="3936" y="4338"/>
                    <a:pt x="4577" y="1598"/>
                  </a:cubicBezTo>
                  <a:lnTo>
                    <a:pt x="25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815;p38">
              <a:extLst>
                <a:ext uri="{FF2B5EF4-FFF2-40B4-BE49-F238E27FC236}">
                  <a16:creationId xmlns:a16="http://schemas.microsoft.com/office/drawing/2014/main" id="{CDA8A593-FA66-7EC5-EE56-EF91312EC86E}"/>
                </a:ext>
              </a:extLst>
            </p:cNvPr>
            <p:cNvSpPr/>
            <p:nvPr/>
          </p:nvSpPr>
          <p:spPr>
            <a:xfrm>
              <a:off x="3539048" y="3425163"/>
              <a:ext cx="120827" cy="98315"/>
            </a:xfrm>
            <a:custGeom>
              <a:avLst/>
              <a:gdLst/>
              <a:ahLst/>
              <a:cxnLst/>
              <a:rect l="l" t="t" r="r" b="b"/>
              <a:pathLst>
                <a:path w="1696" h="1380" extrusionOk="0">
                  <a:moveTo>
                    <a:pt x="329" y="0"/>
                  </a:moveTo>
                  <a:lnTo>
                    <a:pt x="0" y="577"/>
                  </a:lnTo>
                  <a:lnTo>
                    <a:pt x="1695" y="1379"/>
                  </a:lnTo>
                  <a:lnTo>
                    <a:pt x="1695" y="1379"/>
                  </a:lnTo>
                  <a:lnTo>
                    <a:pt x="967" y="329"/>
                  </a:lnTo>
                  <a:lnTo>
                    <a:pt x="329"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816;p38">
              <a:extLst>
                <a:ext uri="{FF2B5EF4-FFF2-40B4-BE49-F238E27FC236}">
                  <a16:creationId xmlns:a16="http://schemas.microsoft.com/office/drawing/2014/main" id="{26260E25-7059-C1F1-FF11-B3383E87FE95}"/>
                </a:ext>
              </a:extLst>
            </p:cNvPr>
            <p:cNvSpPr/>
            <p:nvPr/>
          </p:nvSpPr>
          <p:spPr>
            <a:xfrm>
              <a:off x="3688016" y="2820247"/>
              <a:ext cx="200548" cy="300430"/>
            </a:xfrm>
            <a:custGeom>
              <a:avLst/>
              <a:gdLst/>
              <a:ahLst/>
              <a:cxnLst/>
              <a:rect l="l" t="t" r="r" b="b"/>
              <a:pathLst>
                <a:path w="2815" h="4217" extrusionOk="0">
                  <a:moveTo>
                    <a:pt x="813" y="0"/>
                  </a:moveTo>
                  <a:cubicBezTo>
                    <a:pt x="813" y="0"/>
                    <a:pt x="487" y="1505"/>
                    <a:pt x="1" y="3318"/>
                  </a:cubicBezTo>
                  <a:cubicBezTo>
                    <a:pt x="212" y="3589"/>
                    <a:pt x="699" y="4015"/>
                    <a:pt x="1756" y="4217"/>
                  </a:cubicBezTo>
                  <a:cubicBezTo>
                    <a:pt x="2233" y="3301"/>
                    <a:pt x="2629" y="2380"/>
                    <a:pt x="2814" y="1598"/>
                  </a:cubicBezTo>
                  <a:lnTo>
                    <a:pt x="813"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817;p38">
              <a:extLst>
                <a:ext uri="{FF2B5EF4-FFF2-40B4-BE49-F238E27FC236}">
                  <a16:creationId xmlns:a16="http://schemas.microsoft.com/office/drawing/2014/main" id="{7B37E281-BF7E-98DB-94C5-6100F83EAD69}"/>
                </a:ext>
              </a:extLst>
            </p:cNvPr>
            <p:cNvSpPr/>
            <p:nvPr/>
          </p:nvSpPr>
          <p:spPr>
            <a:xfrm>
              <a:off x="3719861" y="2813265"/>
              <a:ext cx="338259" cy="676234"/>
            </a:xfrm>
            <a:custGeom>
              <a:avLst/>
              <a:gdLst/>
              <a:ahLst/>
              <a:cxnLst/>
              <a:rect l="l" t="t" r="r" b="b"/>
              <a:pathLst>
                <a:path w="4748" h="9492" extrusionOk="0">
                  <a:moveTo>
                    <a:pt x="2984" y="1"/>
                  </a:moveTo>
                  <a:lnTo>
                    <a:pt x="0" y="31"/>
                  </a:lnTo>
                  <a:cubicBezTo>
                    <a:pt x="242" y="2297"/>
                    <a:pt x="1890" y="3623"/>
                    <a:pt x="2380" y="4745"/>
                  </a:cubicBezTo>
                  <a:cubicBezTo>
                    <a:pt x="2981" y="6118"/>
                    <a:pt x="3008" y="9491"/>
                    <a:pt x="3008" y="9491"/>
                  </a:cubicBezTo>
                  <a:lnTo>
                    <a:pt x="3717" y="9488"/>
                  </a:lnTo>
                  <a:cubicBezTo>
                    <a:pt x="4747" y="5154"/>
                    <a:pt x="2984" y="1"/>
                    <a:pt x="2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818;p38">
              <a:extLst>
                <a:ext uri="{FF2B5EF4-FFF2-40B4-BE49-F238E27FC236}">
                  <a16:creationId xmlns:a16="http://schemas.microsoft.com/office/drawing/2014/main" id="{EA21CD3F-8770-149B-7DD0-30ECE5EAFAD7}"/>
                </a:ext>
              </a:extLst>
            </p:cNvPr>
            <p:cNvSpPr/>
            <p:nvPr/>
          </p:nvSpPr>
          <p:spPr>
            <a:xfrm>
              <a:off x="3929812" y="3489210"/>
              <a:ext cx="133793" cy="45524"/>
            </a:xfrm>
            <a:custGeom>
              <a:avLst/>
              <a:gdLst/>
              <a:ahLst/>
              <a:cxnLst/>
              <a:rect l="l" t="t" r="r" b="b"/>
              <a:pathLst>
                <a:path w="1878" h="639" extrusionOk="0">
                  <a:moveTo>
                    <a:pt x="770" y="0"/>
                  </a:moveTo>
                  <a:lnTo>
                    <a:pt x="61" y="3"/>
                  </a:lnTo>
                  <a:lnTo>
                    <a:pt x="0" y="638"/>
                  </a:lnTo>
                  <a:lnTo>
                    <a:pt x="1878" y="638"/>
                  </a:lnTo>
                  <a:lnTo>
                    <a:pt x="770"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819;p38">
              <a:extLst>
                <a:ext uri="{FF2B5EF4-FFF2-40B4-BE49-F238E27FC236}">
                  <a16:creationId xmlns:a16="http://schemas.microsoft.com/office/drawing/2014/main" id="{6D9CF4C7-2D49-32AE-1BCB-24AAD22466D7}"/>
                </a:ext>
              </a:extLst>
            </p:cNvPr>
            <p:cNvSpPr/>
            <p:nvPr/>
          </p:nvSpPr>
          <p:spPr>
            <a:xfrm>
              <a:off x="3691863" y="2407114"/>
              <a:ext cx="315604" cy="418977"/>
            </a:xfrm>
            <a:custGeom>
              <a:avLst/>
              <a:gdLst/>
              <a:ahLst/>
              <a:cxnLst/>
              <a:rect l="l" t="t" r="r" b="b"/>
              <a:pathLst>
                <a:path w="4430" h="5881" extrusionOk="0">
                  <a:moveTo>
                    <a:pt x="3509" y="0"/>
                  </a:moveTo>
                  <a:cubicBezTo>
                    <a:pt x="3306" y="0"/>
                    <a:pt x="3057" y="69"/>
                    <a:pt x="2760" y="226"/>
                  </a:cubicBezTo>
                  <a:cubicBezTo>
                    <a:pt x="1" y="1690"/>
                    <a:pt x="393" y="5732"/>
                    <a:pt x="393" y="5732"/>
                  </a:cubicBezTo>
                  <a:cubicBezTo>
                    <a:pt x="885" y="5840"/>
                    <a:pt x="1370" y="5880"/>
                    <a:pt x="1815" y="5880"/>
                  </a:cubicBezTo>
                  <a:cubicBezTo>
                    <a:pt x="2457" y="5880"/>
                    <a:pt x="3013" y="5795"/>
                    <a:pt x="3377" y="5702"/>
                  </a:cubicBezTo>
                  <a:cubicBezTo>
                    <a:pt x="3377" y="5702"/>
                    <a:pt x="3153" y="3319"/>
                    <a:pt x="3884" y="2177"/>
                  </a:cubicBezTo>
                  <a:cubicBezTo>
                    <a:pt x="4429" y="1329"/>
                    <a:pt x="4407" y="0"/>
                    <a:pt x="3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820;p38">
              <a:extLst>
                <a:ext uri="{FF2B5EF4-FFF2-40B4-BE49-F238E27FC236}">
                  <a16:creationId xmlns:a16="http://schemas.microsoft.com/office/drawing/2014/main" id="{CE1101AF-1321-4620-6028-4F0F4B4DAE43}"/>
                </a:ext>
              </a:extLst>
            </p:cNvPr>
            <p:cNvSpPr/>
            <p:nvPr/>
          </p:nvSpPr>
          <p:spPr>
            <a:xfrm>
              <a:off x="3792029" y="2605951"/>
              <a:ext cx="145762" cy="191286"/>
            </a:xfrm>
            <a:custGeom>
              <a:avLst/>
              <a:gdLst/>
              <a:ahLst/>
              <a:cxnLst/>
              <a:rect l="l" t="t" r="r" b="b"/>
              <a:pathLst>
                <a:path w="2046" h="2685" extrusionOk="0">
                  <a:moveTo>
                    <a:pt x="803" y="1"/>
                  </a:moveTo>
                  <a:lnTo>
                    <a:pt x="803" y="1"/>
                  </a:lnTo>
                  <a:cubicBezTo>
                    <a:pt x="520" y="1064"/>
                    <a:pt x="1" y="2685"/>
                    <a:pt x="1727" y="2685"/>
                  </a:cubicBezTo>
                  <a:cubicBezTo>
                    <a:pt x="1799" y="2685"/>
                    <a:pt x="1875" y="2682"/>
                    <a:pt x="1955" y="2676"/>
                  </a:cubicBezTo>
                  <a:cubicBezTo>
                    <a:pt x="1934" y="2280"/>
                    <a:pt x="1911" y="1451"/>
                    <a:pt x="2046" y="658"/>
                  </a:cubicBezTo>
                  <a:lnTo>
                    <a:pt x="803"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821;p38">
              <a:extLst>
                <a:ext uri="{FF2B5EF4-FFF2-40B4-BE49-F238E27FC236}">
                  <a16:creationId xmlns:a16="http://schemas.microsoft.com/office/drawing/2014/main" id="{46706FA3-FFAC-4507-4376-9F6BAACA721A}"/>
                </a:ext>
              </a:extLst>
            </p:cNvPr>
            <p:cNvSpPr/>
            <p:nvPr/>
          </p:nvSpPr>
          <p:spPr>
            <a:xfrm>
              <a:off x="3810196" y="2414452"/>
              <a:ext cx="222775" cy="437643"/>
            </a:xfrm>
            <a:custGeom>
              <a:avLst/>
              <a:gdLst/>
              <a:ahLst/>
              <a:cxnLst/>
              <a:rect l="l" t="t" r="r" b="b"/>
              <a:pathLst>
                <a:path w="3127" h="6143" extrusionOk="0">
                  <a:moveTo>
                    <a:pt x="1933" y="1"/>
                  </a:moveTo>
                  <a:cubicBezTo>
                    <a:pt x="501" y="1"/>
                    <a:pt x="1" y="3857"/>
                    <a:pt x="1287" y="5307"/>
                  </a:cubicBezTo>
                  <a:cubicBezTo>
                    <a:pt x="1626" y="5690"/>
                    <a:pt x="2012" y="5955"/>
                    <a:pt x="2401" y="6143"/>
                  </a:cubicBezTo>
                  <a:lnTo>
                    <a:pt x="2885" y="5270"/>
                  </a:lnTo>
                  <a:cubicBezTo>
                    <a:pt x="2570" y="5008"/>
                    <a:pt x="2318" y="4680"/>
                    <a:pt x="2214" y="4290"/>
                  </a:cubicBezTo>
                  <a:cubicBezTo>
                    <a:pt x="1932" y="3205"/>
                    <a:pt x="3127" y="271"/>
                    <a:pt x="2140" y="26"/>
                  </a:cubicBezTo>
                  <a:cubicBezTo>
                    <a:pt x="2069" y="9"/>
                    <a:pt x="2000" y="1"/>
                    <a:pt x="1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822;p38">
              <a:extLst>
                <a:ext uri="{FF2B5EF4-FFF2-40B4-BE49-F238E27FC236}">
                  <a16:creationId xmlns:a16="http://schemas.microsoft.com/office/drawing/2014/main" id="{958AAA4C-9E47-CD3D-146C-27C89927754A}"/>
                </a:ext>
              </a:extLst>
            </p:cNvPr>
            <p:cNvSpPr/>
            <p:nvPr/>
          </p:nvSpPr>
          <p:spPr>
            <a:xfrm>
              <a:off x="3981249" y="2789613"/>
              <a:ext cx="250987" cy="99241"/>
            </a:xfrm>
            <a:custGeom>
              <a:avLst/>
              <a:gdLst/>
              <a:ahLst/>
              <a:cxnLst/>
              <a:rect l="l" t="t" r="r" b="b"/>
              <a:pathLst>
                <a:path w="3523" h="1393" extrusionOk="0">
                  <a:moveTo>
                    <a:pt x="484" y="1"/>
                  </a:moveTo>
                  <a:lnTo>
                    <a:pt x="484" y="4"/>
                  </a:lnTo>
                  <a:lnTo>
                    <a:pt x="0" y="877"/>
                  </a:lnTo>
                  <a:cubicBezTo>
                    <a:pt x="718" y="1219"/>
                    <a:pt x="1447" y="1285"/>
                    <a:pt x="1899" y="1285"/>
                  </a:cubicBezTo>
                  <a:cubicBezTo>
                    <a:pt x="2180" y="1285"/>
                    <a:pt x="2354" y="1259"/>
                    <a:pt x="2354" y="1259"/>
                  </a:cubicBezTo>
                  <a:cubicBezTo>
                    <a:pt x="2573" y="1325"/>
                    <a:pt x="2948" y="1393"/>
                    <a:pt x="3140" y="1393"/>
                  </a:cubicBezTo>
                  <a:cubicBezTo>
                    <a:pt x="3212" y="1393"/>
                    <a:pt x="3259" y="1383"/>
                    <a:pt x="3260" y="1360"/>
                  </a:cubicBezTo>
                  <a:cubicBezTo>
                    <a:pt x="3271" y="1273"/>
                    <a:pt x="2904" y="1172"/>
                    <a:pt x="2904" y="1172"/>
                  </a:cubicBezTo>
                  <a:lnTo>
                    <a:pt x="2904" y="1172"/>
                  </a:lnTo>
                  <a:cubicBezTo>
                    <a:pt x="2920" y="1174"/>
                    <a:pt x="2978" y="1177"/>
                    <a:pt x="3052" y="1177"/>
                  </a:cubicBezTo>
                  <a:cubicBezTo>
                    <a:pt x="3217" y="1177"/>
                    <a:pt x="3458" y="1164"/>
                    <a:pt x="3455" y="1098"/>
                  </a:cubicBezTo>
                  <a:cubicBezTo>
                    <a:pt x="3452" y="1014"/>
                    <a:pt x="3012" y="1014"/>
                    <a:pt x="2911" y="1014"/>
                  </a:cubicBezTo>
                  <a:cubicBezTo>
                    <a:pt x="3042" y="1008"/>
                    <a:pt x="3522" y="944"/>
                    <a:pt x="3508" y="870"/>
                  </a:cubicBezTo>
                  <a:cubicBezTo>
                    <a:pt x="3502" y="837"/>
                    <a:pt x="3382" y="827"/>
                    <a:pt x="3249" y="827"/>
                  </a:cubicBezTo>
                  <a:cubicBezTo>
                    <a:pt x="3073" y="827"/>
                    <a:pt x="2874" y="844"/>
                    <a:pt x="2874" y="844"/>
                  </a:cubicBezTo>
                  <a:cubicBezTo>
                    <a:pt x="2995" y="816"/>
                    <a:pt x="3405" y="749"/>
                    <a:pt x="3392" y="675"/>
                  </a:cubicBezTo>
                  <a:cubicBezTo>
                    <a:pt x="3387" y="650"/>
                    <a:pt x="3308" y="641"/>
                    <a:pt x="3204" y="641"/>
                  </a:cubicBezTo>
                  <a:cubicBezTo>
                    <a:pt x="2996" y="641"/>
                    <a:pt x="2690" y="675"/>
                    <a:pt x="2690" y="675"/>
                  </a:cubicBezTo>
                  <a:cubicBezTo>
                    <a:pt x="2690" y="675"/>
                    <a:pt x="2864" y="447"/>
                    <a:pt x="2828" y="404"/>
                  </a:cubicBezTo>
                  <a:cubicBezTo>
                    <a:pt x="2822" y="396"/>
                    <a:pt x="2810" y="392"/>
                    <a:pt x="2796" y="392"/>
                  </a:cubicBezTo>
                  <a:cubicBezTo>
                    <a:pt x="2664" y="392"/>
                    <a:pt x="2230" y="669"/>
                    <a:pt x="2230" y="669"/>
                  </a:cubicBezTo>
                  <a:cubicBezTo>
                    <a:pt x="2196" y="673"/>
                    <a:pt x="2160" y="674"/>
                    <a:pt x="2122" y="674"/>
                  </a:cubicBezTo>
                  <a:cubicBezTo>
                    <a:pt x="1688" y="674"/>
                    <a:pt x="1002" y="433"/>
                    <a:pt x="484" y="1"/>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823;p38">
              <a:extLst>
                <a:ext uri="{FF2B5EF4-FFF2-40B4-BE49-F238E27FC236}">
                  <a16:creationId xmlns:a16="http://schemas.microsoft.com/office/drawing/2014/main" id="{56D293B8-642B-32A5-8203-687686F81228}"/>
                </a:ext>
              </a:extLst>
            </p:cNvPr>
            <p:cNvSpPr/>
            <p:nvPr/>
          </p:nvSpPr>
          <p:spPr>
            <a:xfrm>
              <a:off x="3435034" y="3534662"/>
              <a:ext cx="886898" cy="942111"/>
            </a:xfrm>
            <a:custGeom>
              <a:avLst/>
              <a:gdLst/>
              <a:ahLst/>
              <a:cxnLst/>
              <a:rect l="l" t="t" r="r" b="b"/>
              <a:pathLst>
                <a:path w="12449" h="13224" extrusionOk="0">
                  <a:moveTo>
                    <a:pt x="0" y="0"/>
                  </a:moveTo>
                  <a:lnTo>
                    <a:pt x="0" y="13224"/>
                  </a:lnTo>
                  <a:lnTo>
                    <a:pt x="12449" y="13224"/>
                  </a:lnTo>
                  <a:lnTo>
                    <a:pt x="1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824;p38">
              <a:extLst>
                <a:ext uri="{FF2B5EF4-FFF2-40B4-BE49-F238E27FC236}">
                  <a16:creationId xmlns:a16="http://schemas.microsoft.com/office/drawing/2014/main" id="{A163ED38-01A9-965B-17D1-FAE1BD386564}"/>
                </a:ext>
              </a:extLst>
            </p:cNvPr>
            <p:cNvSpPr/>
            <p:nvPr/>
          </p:nvSpPr>
          <p:spPr>
            <a:xfrm>
              <a:off x="3959235" y="3081848"/>
              <a:ext cx="885758" cy="1394928"/>
            </a:xfrm>
            <a:custGeom>
              <a:avLst/>
              <a:gdLst/>
              <a:ahLst/>
              <a:cxnLst/>
              <a:rect l="l" t="t" r="r" b="b"/>
              <a:pathLst>
                <a:path w="12433" h="19580" extrusionOk="0">
                  <a:moveTo>
                    <a:pt x="1" y="1"/>
                  </a:moveTo>
                  <a:lnTo>
                    <a:pt x="1" y="19580"/>
                  </a:lnTo>
                  <a:lnTo>
                    <a:pt x="12432" y="19580"/>
                  </a:lnTo>
                  <a:lnTo>
                    <a:pt x="12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825;p38">
              <a:extLst>
                <a:ext uri="{FF2B5EF4-FFF2-40B4-BE49-F238E27FC236}">
                  <a16:creationId xmlns:a16="http://schemas.microsoft.com/office/drawing/2014/main" id="{5A53E3EB-4826-D7E7-2DD5-335FDC246A92}"/>
                </a:ext>
              </a:extLst>
            </p:cNvPr>
            <p:cNvSpPr/>
            <p:nvPr/>
          </p:nvSpPr>
          <p:spPr>
            <a:xfrm>
              <a:off x="4844921" y="3081848"/>
              <a:ext cx="330565" cy="1395498"/>
            </a:xfrm>
            <a:custGeom>
              <a:avLst/>
              <a:gdLst/>
              <a:ahLst/>
              <a:cxnLst/>
              <a:rect l="l" t="t" r="r" b="b"/>
              <a:pathLst>
                <a:path w="4640" h="19588" extrusionOk="0">
                  <a:moveTo>
                    <a:pt x="0" y="1"/>
                  </a:moveTo>
                  <a:lnTo>
                    <a:pt x="0" y="19587"/>
                  </a:lnTo>
                  <a:lnTo>
                    <a:pt x="4640" y="19587"/>
                  </a:lnTo>
                  <a:lnTo>
                    <a:pt x="46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826;p38">
              <a:extLst>
                <a:ext uri="{FF2B5EF4-FFF2-40B4-BE49-F238E27FC236}">
                  <a16:creationId xmlns:a16="http://schemas.microsoft.com/office/drawing/2014/main" id="{D5EFDC80-5CE9-2C8F-1070-5075563DD372}"/>
                </a:ext>
              </a:extLst>
            </p:cNvPr>
            <p:cNvSpPr/>
            <p:nvPr/>
          </p:nvSpPr>
          <p:spPr>
            <a:xfrm>
              <a:off x="4844921" y="2813835"/>
              <a:ext cx="492286" cy="268086"/>
            </a:xfrm>
            <a:custGeom>
              <a:avLst/>
              <a:gdLst/>
              <a:ahLst/>
              <a:cxnLst/>
              <a:rect l="l" t="t" r="r" b="b"/>
              <a:pathLst>
                <a:path w="6910" h="3763" extrusionOk="0">
                  <a:moveTo>
                    <a:pt x="2270" y="0"/>
                  </a:moveTo>
                  <a:lnTo>
                    <a:pt x="0" y="3763"/>
                  </a:lnTo>
                  <a:lnTo>
                    <a:pt x="4640" y="3763"/>
                  </a:lnTo>
                  <a:lnTo>
                    <a:pt x="6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827;p38">
              <a:extLst>
                <a:ext uri="{FF2B5EF4-FFF2-40B4-BE49-F238E27FC236}">
                  <a16:creationId xmlns:a16="http://schemas.microsoft.com/office/drawing/2014/main" id="{5E6D7B72-4850-DA3A-4DC7-CD6BBF1C5472}"/>
                </a:ext>
              </a:extLst>
            </p:cNvPr>
            <p:cNvSpPr/>
            <p:nvPr/>
          </p:nvSpPr>
          <p:spPr>
            <a:xfrm>
              <a:off x="3682530" y="3488355"/>
              <a:ext cx="246499" cy="188436"/>
            </a:xfrm>
            <a:custGeom>
              <a:avLst/>
              <a:gdLst/>
              <a:ahLst/>
              <a:cxnLst/>
              <a:rect l="l" t="t" r="r" b="b"/>
              <a:pathLst>
                <a:path w="3460" h="2645" extrusionOk="0">
                  <a:moveTo>
                    <a:pt x="1982" y="1"/>
                  </a:moveTo>
                  <a:cubicBezTo>
                    <a:pt x="1804" y="1"/>
                    <a:pt x="1636" y="26"/>
                    <a:pt x="1501" y="80"/>
                  </a:cubicBezTo>
                  <a:cubicBezTo>
                    <a:pt x="984" y="288"/>
                    <a:pt x="1062" y="314"/>
                    <a:pt x="672" y="553"/>
                  </a:cubicBezTo>
                  <a:cubicBezTo>
                    <a:pt x="286" y="788"/>
                    <a:pt x="447" y="1312"/>
                    <a:pt x="447" y="1312"/>
                  </a:cubicBezTo>
                  <a:cubicBezTo>
                    <a:pt x="0" y="1654"/>
                    <a:pt x="373" y="1815"/>
                    <a:pt x="369" y="2138"/>
                  </a:cubicBezTo>
                  <a:cubicBezTo>
                    <a:pt x="363" y="2463"/>
                    <a:pt x="638" y="2473"/>
                    <a:pt x="910" y="2645"/>
                  </a:cubicBezTo>
                  <a:lnTo>
                    <a:pt x="1199" y="2645"/>
                  </a:lnTo>
                  <a:cubicBezTo>
                    <a:pt x="1199" y="2645"/>
                    <a:pt x="1991" y="2019"/>
                    <a:pt x="2552" y="2019"/>
                  </a:cubicBezTo>
                  <a:cubicBezTo>
                    <a:pt x="2588" y="2019"/>
                    <a:pt x="2622" y="2021"/>
                    <a:pt x="2656" y="2027"/>
                  </a:cubicBezTo>
                  <a:cubicBezTo>
                    <a:pt x="2704" y="2034"/>
                    <a:pt x="2749" y="2038"/>
                    <a:pt x="2793" y="2038"/>
                  </a:cubicBezTo>
                  <a:cubicBezTo>
                    <a:pt x="3258" y="2038"/>
                    <a:pt x="3460" y="1620"/>
                    <a:pt x="3294" y="1399"/>
                  </a:cubicBezTo>
                  <a:cubicBezTo>
                    <a:pt x="3109" y="1157"/>
                    <a:pt x="3347" y="1010"/>
                    <a:pt x="3193" y="550"/>
                  </a:cubicBezTo>
                  <a:cubicBezTo>
                    <a:pt x="3079" y="209"/>
                    <a:pt x="2490" y="1"/>
                    <a:pt x="1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828;p38">
              <a:extLst>
                <a:ext uri="{FF2B5EF4-FFF2-40B4-BE49-F238E27FC236}">
                  <a16:creationId xmlns:a16="http://schemas.microsoft.com/office/drawing/2014/main" id="{B1E9D719-494B-5181-A58D-BC76CA24E39C}"/>
                </a:ext>
              </a:extLst>
            </p:cNvPr>
            <p:cNvSpPr/>
            <p:nvPr/>
          </p:nvSpPr>
          <p:spPr>
            <a:xfrm>
              <a:off x="3738028" y="3572777"/>
              <a:ext cx="145905" cy="140348"/>
            </a:xfrm>
            <a:custGeom>
              <a:avLst/>
              <a:gdLst/>
              <a:ahLst/>
              <a:cxnLst/>
              <a:rect l="l" t="t" r="r" b="b"/>
              <a:pathLst>
                <a:path w="2048" h="1970" extrusionOk="0">
                  <a:moveTo>
                    <a:pt x="646" y="1"/>
                  </a:moveTo>
                  <a:cubicBezTo>
                    <a:pt x="615" y="1"/>
                    <a:pt x="578" y="11"/>
                    <a:pt x="531" y="36"/>
                  </a:cubicBezTo>
                  <a:cubicBezTo>
                    <a:pt x="175" y="217"/>
                    <a:pt x="524" y="664"/>
                    <a:pt x="524" y="664"/>
                  </a:cubicBezTo>
                  <a:cubicBezTo>
                    <a:pt x="524" y="664"/>
                    <a:pt x="353" y="936"/>
                    <a:pt x="340" y="1131"/>
                  </a:cubicBezTo>
                  <a:cubicBezTo>
                    <a:pt x="326" y="1322"/>
                    <a:pt x="131" y="1460"/>
                    <a:pt x="131" y="1460"/>
                  </a:cubicBezTo>
                  <a:lnTo>
                    <a:pt x="1" y="1782"/>
                  </a:lnTo>
                  <a:lnTo>
                    <a:pt x="548" y="1970"/>
                  </a:lnTo>
                  <a:lnTo>
                    <a:pt x="722" y="1517"/>
                  </a:lnTo>
                  <a:cubicBezTo>
                    <a:pt x="722" y="1517"/>
                    <a:pt x="900" y="1634"/>
                    <a:pt x="1192" y="1638"/>
                  </a:cubicBezTo>
                  <a:cubicBezTo>
                    <a:pt x="1195" y="1638"/>
                    <a:pt x="1198" y="1638"/>
                    <a:pt x="1200" y="1638"/>
                  </a:cubicBezTo>
                  <a:cubicBezTo>
                    <a:pt x="1679" y="1638"/>
                    <a:pt x="1722" y="1070"/>
                    <a:pt x="1722" y="1070"/>
                  </a:cubicBezTo>
                  <a:cubicBezTo>
                    <a:pt x="1747" y="1074"/>
                    <a:pt x="1775" y="1075"/>
                    <a:pt x="1802" y="1075"/>
                  </a:cubicBezTo>
                  <a:cubicBezTo>
                    <a:pt x="1872" y="1075"/>
                    <a:pt x="1937" y="1066"/>
                    <a:pt x="1937" y="1066"/>
                  </a:cubicBezTo>
                  <a:cubicBezTo>
                    <a:pt x="1921" y="728"/>
                    <a:pt x="2048" y="211"/>
                    <a:pt x="2048" y="211"/>
                  </a:cubicBezTo>
                  <a:cubicBezTo>
                    <a:pt x="1893" y="159"/>
                    <a:pt x="1764" y="139"/>
                    <a:pt x="1655" y="139"/>
                  </a:cubicBezTo>
                  <a:cubicBezTo>
                    <a:pt x="1222" y="139"/>
                    <a:pt x="1103" y="463"/>
                    <a:pt x="940" y="463"/>
                  </a:cubicBezTo>
                  <a:cubicBezTo>
                    <a:pt x="934" y="463"/>
                    <a:pt x="929" y="463"/>
                    <a:pt x="924" y="462"/>
                  </a:cubicBezTo>
                  <a:cubicBezTo>
                    <a:pt x="740" y="439"/>
                    <a:pt x="841" y="1"/>
                    <a:pt x="646" y="1"/>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829;p38">
              <a:extLst>
                <a:ext uri="{FF2B5EF4-FFF2-40B4-BE49-F238E27FC236}">
                  <a16:creationId xmlns:a16="http://schemas.microsoft.com/office/drawing/2014/main" id="{377C982E-9A74-B992-3126-E8F6A7838D73}"/>
                </a:ext>
              </a:extLst>
            </p:cNvPr>
            <p:cNvSpPr/>
            <p:nvPr/>
          </p:nvSpPr>
          <p:spPr>
            <a:xfrm>
              <a:off x="3805708" y="3626493"/>
              <a:ext cx="45738" cy="44598"/>
            </a:xfrm>
            <a:custGeom>
              <a:avLst/>
              <a:gdLst/>
              <a:ahLst/>
              <a:cxnLst/>
              <a:rect l="l" t="t" r="r" b="b"/>
              <a:pathLst>
                <a:path w="642" h="626" extrusionOk="0">
                  <a:moveTo>
                    <a:pt x="315" y="0"/>
                  </a:moveTo>
                  <a:cubicBezTo>
                    <a:pt x="311" y="0"/>
                    <a:pt x="307" y="0"/>
                    <a:pt x="303" y="1"/>
                  </a:cubicBezTo>
                  <a:cubicBezTo>
                    <a:pt x="131" y="10"/>
                    <a:pt x="0" y="158"/>
                    <a:pt x="7" y="329"/>
                  </a:cubicBezTo>
                  <a:cubicBezTo>
                    <a:pt x="17" y="495"/>
                    <a:pt x="155" y="626"/>
                    <a:pt x="319" y="626"/>
                  </a:cubicBezTo>
                  <a:cubicBezTo>
                    <a:pt x="325" y="626"/>
                    <a:pt x="331" y="625"/>
                    <a:pt x="336" y="625"/>
                  </a:cubicBezTo>
                  <a:cubicBezTo>
                    <a:pt x="507" y="615"/>
                    <a:pt x="642" y="467"/>
                    <a:pt x="631" y="296"/>
                  </a:cubicBezTo>
                  <a:cubicBezTo>
                    <a:pt x="622" y="129"/>
                    <a:pt x="480" y="0"/>
                    <a:pt x="315"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830;p38">
              <a:extLst>
                <a:ext uri="{FF2B5EF4-FFF2-40B4-BE49-F238E27FC236}">
                  <a16:creationId xmlns:a16="http://schemas.microsoft.com/office/drawing/2014/main" id="{1DC910F5-11C3-9922-B3AC-DAC48EE11547}"/>
                </a:ext>
              </a:extLst>
            </p:cNvPr>
            <p:cNvSpPr/>
            <p:nvPr/>
          </p:nvSpPr>
          <p:spPr>
            <a:xfrm>
              <a:off x="3765955" y="3664465"/>
              <a:ext cx="23581" cy="32914"/>
            </a:xfrm>
            <a:custGeom>
              <a:avLst/>
              <a:gdLst/>
              <a:ahLst/>
              <a:cxnLst/>
              <a:rect l="l" t="t" r="r" b="b"/>
              <a:pathLst>
                <a:path w="331" h="462" extrusionOk="0">
                  <a:moveTo>
                    <a:pt x="35" y="1"/>
                  </a:moveTo>
                  <a:cubicBezTo>
                    <a:pt x="35" y="1"/>
                    <a:pt x="1" y="307"/>
                    <a:pt x="243" y="461"/>
                  </a:cubicBezTo>
                  <a:lnTo>
                    <a:pt x="330" y="230"/>
                  </a:lnTo>
                  <a:cubicBezTo>
                    <a:pt x="152" y="159"/>
                    <a:pt x="35" y="1"/>
                    <a:pt x="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831;p38">
              <a:extLst>
                <a:ext uri="{FF2B5EF4-FFF2-40B4-BE49-F238E27FC236}">
                  <a16:creationId xmlns:a16="http://schemas.microsoft.com/office/drawing/2014/main" id="{0568FEF1-7115-6BE8-E237-274FCCE107F8}"/>
                </a:ext>
              </a:extLst>
            </p:cNvPr>
            <p:cNvSpPr/>
            <p:nvPr/>
          </p:nvSpPr>
          <p:spPr>
            <a:xfrm>
              <a:off x="3668424" y="3808303"/>
              <a:ext cx="292593" cy="313609"/>
            </a:xfrm>
            <a:custGeom>
              <a:avLst/>
              <a:gdLst/>
              <a:ahLst/>
              <a:cxnLst/>
              <a:rect l="l" t="t" r="r" b="b"/>
              <a:pathLst>
                <a:path w="4107" h="4402" extrusionOk="0">
                  <a:moveTo>
                    <a:pt x="917" y="0"/>
                  </a:moveTo>
                  <a:lnTo>
                    <a:pt x="0" y="1538"/>
                  </a:lnTo>
                  <a:cubicBezTo>
                    <a:pt x="1393" y="3679"/>
                    <a:pt x="3818" y="4401"/>
                    <a:pt x="3818" y="4401"/>
                  </a:cubicBezTo>
                  <a:lnTo>
                    <a:pt x="4106" y="3814"/>
                  </a:lnTo>
                  <a:cubicBezTo>
                    <a:pt x="1585" y="2861"/>
                    <a:pt x="917" y="0"/>
                    <a:pt x="917"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832;p38">
              <a:extLst>
                <a:ext uri="{FF2B5EF4-FFF2-40B4-BE49-F238E27FC236}">
                  <a16:creationId xmlns:a16="http://schemas.microsoft.com/office/drawing/2014/main" id="{24CB296C-E2BA-7954-D523-DB13B35CFC30}"/>
                </a:ext>
              </a:extLst>
            </p:cNvPr>
            <p:cNvSpPr/>
            <p:nvPr/>
          </p:nvSpPr>
          <p:spPr>
            <a:xfrm>
              <a:off x="3668424" y="3808303"/>
              <a:ext cx="133722" cy="197342"/>
            </a:xfrm>
            <a:custGeom>
              <a:avLst/>
              <a:gdLst/>
              <a:ahLst/>
              <a:cxnLst/>
              <a:rect l="l" t="t" r="r" b="b"/>
              <a:pathLst>
                <a:path w="1877" h="2770" extrusionOk="0">
                  <a:moveTo>
                    <a:pt x="917" y="0"/>
                  </a:moveTo>
                  <a:lnTo>
                    <a:pt x="0" y="1538"/>
                  </a:lnTo>
                  <a:cubicBezTo>
                    <a:pt x="313" y="2018"/>
                    <a:pt x="675" y="2424"/>
                    <a:pt x="1051" y="2770"/>
                  </a:cubicBezTo>
                  <a:cubicBezTo>
                    <a:pt x="1222" y="2655"/>
                    <a:pt x="1511" y="2438"/>
                    <a:pt x="1877" y="2035"/>
                  </a:cubicBezTo>
                  <a:cubicBezTo>
                    <a:pt x="1152" y="1014"/>
                    <a:pt x="917" y="0"/>
                    <a:pt x="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833;p38">
              <a:extLst>
                <a:ext uri="{FF2B5EF4-FFF2-40B4-BE49-F238E27FC236}">
                  <a16:creationId xmlns:a16="http://schemas.microsoft.com/office/drawing/2014/main" id="{25E9E329-56EB-7313-3A6D-29076E6B90FD}"/>
                </a:ext>
              </a:extLst>
            </p:cNvPr>
            <p:cNvSpPr/>
            <p:nvPr/>
          </p:nvSpPr>
          <p:spPr>
            <a:xfrm>
              <a:off x="3671419" y="3808303"/>
              <a:ext cx="147187" cy="224414"/>
            </a:xfrm>
            <a:custGeom>
              <a:avLst/>
              <a:gdLst/>
              <a:ahLst/>
              <a:cxnLst/>
              <a:rect l="l" t="t" r="r" b="b"/>
              <a:pathLst>
                <a:path w="2066" h="3150" extrusionOk="0">
                  <a:moveTo>
                    <a:pt x="917" y="0"/>
                  </a:moveTo>
                  <a:lnTo>
                    <a:pt x="0" y="1538"/>
                  </a:lnTo>
                  <a:cubicBezTo>
                    <a:pt x="437" y="2206"/>
                    <a:pt x="970" y="2736"/>
                    <a:pt x="1501" y="3149"/>
                  </a:cubicBezTo>
                  <a:cubicBezTo>
                    <a:pt x="1635" y="3005"/>
                    <a:pt x="1884" y="2699"/>
                    <a:pt x="2065" y="2283"/>
                  </a:cubicBezTo>
                  <a:cubicBezTo>
                    <a:pt x="1196" y="1185"/>
                    <a:pt x="917" y="0"/>
                    <a:pt x="917"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834;p38">
              <a:extLst>
                <a:ext uri="{FF2B5EF4-FFF2-40B4-BE49-F238E27FC236}">
                  <a16:creationId xmlns:a16="http://schemas.microsoft.com/office/drawing/2014/main" id="{81CE1C34-E681-3CBD-E02E-284D4D3D628F}"/>
                </a:ext>
              </a:extLst>
            </p:cNvPr>
            <p:cNvSpPr/>
            <p:nvPr/>
          </p:nvSpPr>
          <p:spPr>
            <a:xfrm>
              <a:off x="3252439" y="4112507"/>
              <a:ext cx="483452" cy="359775"/>
            </a:xfrm>
            <a:custGeom>
              <a:avLst/>
              <a:gdLst/>
              <a:ahLst/>
              <a:cxnLst/>
              <a:rect l="l" t="t" r="r" b="b"/>
              <a:pathLst>
                <a:path w="6786" h="5050" extrusionOk="0">
                  <a:moveTo>
                    <a:pt x="4305" y="1"/>
                  </a:moveTo>
                  <a:cubicBezTo>
                    <a:pt x="4305" y="1"/>
                    <a:pt x="5157" y="2387"/>
                    <a:pt x="3828" y="3636"/>
                  </a:cubicBezTo>
                  <a:cubicBezTo>
                    <a:pt x="3490" y="3955"/>
                    <a:pt x="3106" y="4074"/>
                    <a:pt x="2722" y="4074"/>
                  </a:cubicBezTo>
                  <a:cubicBezTo>
                    <a:pt x="1599" y="4074"/>
                    <a:pt x="471" y="3058"/>
                    <a:pt x="471" y="3058"/>
                  </a:cubicBezTo>
                  <a:lnTo>
                    <a:pt x="1" y="3586"/>
                  </a:lnTo>
                  <a:cubicBezTo>
                    <a:pt x="824" y="4237"/>
                    <a:pt x="1861" y="5049"/>
                    <a:pt x="3188" y="5049"/>
                  </a:cubicBezTo>
                  <a:cubicBezTo>
                    <a:pt x="6786" y="5049"/>
                    <a:pt x="6356" y="1008"/>
                    <a:pt x="6356" y="1008"/>
                  </a:cubicBezTo>
                  <a:lnTo>
                    <a:pt x="430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835;p38">
              <a:extLst>
                <a:ext uri="{FF2B5EF4-FFF2-40B4-BE49-F238E27FC236}">
                  <a16:creationId xmlns:a16="http://schemas.microsoft.com/office/drawing/2014/main" id="{B98CBD8C-3F8D-98E6-E29E-9B5F55C9EA3B}"/>
                </a:ext>
              </a:extLst>
            </p:cNvPr>
            <p:cNvSpPr/>
            <p:nvPr/>
          </p:nvSpPr>
          <p:spPr>
            <a:xfrm>
              <a:off x="3169228" y="4295029"/>
              <a:ext cx="116838" cy="116268"/>
            </a:xfrm>
            <a:custGeom>
              <a:avLst/>
              <a:gdLst/>
              <a:ahLst/>
              <a:cxnLst/>
              <a:rect l="l" t="t" r="r" b="b"/>
              <a:pathLst>
                <a:path w="1640" h="1632" extrusionOk="0">
                  <a:moveTo>
                    <a:pt x="1065" y="0"/>
                  </a:moveTo>
                  <a:lnTo>
                    <a:pt x="1" y="1632"/>
                  </a:lnTo>
                  <a:lnTo>
                    <a:pt x="1169" y="1024"/>
                  </a:lnTo>
                  <a:lnTo>
                    <a:pt x="1639" y="496"/>
                  </a:lnTo>
                  <a:lnTo>
                    <a:pt x="1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836;p38">
              <a:extLst>
                <a:ext uri="{FF2B5EF4-FFF2-40B4-BE49-F238E27FC236}">
                  <a16:creationId xmlns:a16="http://schemas.microsoft.com/office/drawing/2014/main" id="{0E7F4862-6A49-BA9B-5473-87ED64B6A56E}"/>
                </a:ext>
              </a:extLst>
            </p:cNvPr>
            <p:cNvSpPr/>
            <p:nvPr/>
          </p:nvSpPr>
          <p:spPr>
            <a:xfrm>
              <a:off x="3559138" y="4112507"/>
              <a:ext cx="149752" cy="153955"/>
            </a:xfrm>
            <a:custGeom>
              <a:avLst/>
              <a:gdLst/>
              <a:ahLst/>
              <a:cxnLst/>
              <a:rect l="l" t="t" r="r" b="b"/>
              <a:pathLst>
                <a:path w="2102" h="2161" extrusionOk="0">
                  <a:moveTo>
                    <a:pt x="0" y="1"/>
                  </a:moveTo>
                  <a:cubicBezTo>
                    <a:pt x="0" y="1"/>
                    <a:pt x="346" y="971"/>
                    <a:pt x="252" y="1998"/>
                  </a:cubicBezTo>
                  <a:cubicBezTo>
                    <a:pt x="725" y="2096"/>
                    <a:pt x="1268" y="2160"/>
                    <a:pt x="1738" y="2160"/>
                  </a:cubicBezTo>
                  <a:cubicBezTo>
                    <a:pt x="1835" y="2160"/>
                    <a:pt x="1928" y="2158"/>
                    <a:pt x="2018" y="2152"/>
                  </a:cubicBezTo>
                  <a:cubicBezTo>
                    <a:pt x="2101" y="1504"/>
                    <a:pt x="2051" y="1008"/>
                    <a:pt x="2051" y="1008"/>
                  </a:cubicBezTo>
                  <a:lnTo>
                    <a:pt x="0"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837;p38">
              <a:extLst>
                <a:ext uri="{FF2B5EF4-FFF2-40B4-BE49-F238E27FC236}">
                  <a16:creationId xmlns:a16="http://schemas.microsoft.com/office/drawing/2014/main" id="{3E0FD473-A4C5-2A61-74FC-42B5960EE188}"/>
                </a:ext>
              </a:extLst>
            </p:cNvPr>
            <p:cNvSpPr/>
            <p:nvPr/>
          </p:nvSpPr>
          <p:spPr>
            <a:xfrm>
              <a:off x="3544533" y="4051809"/>
              <a:ext cx="486301" cy="380079"/>
            </a:xfrm>
            <a:custGeom>
              <a:avLst/>
              <a:gdLst/>
              <a:ahLst/>
              <a:cxnLst/>
              <a:rect l="l" t="t" r="r" b="b"/>
              <a:pathLst>
                <a:path w="6826" h="5335" extrusionOk="0">
                  <a:moveTo>
                    <a:pt x="3865" y="1"/>
                  </a:moveTo>
                  <a:cubicBezTo>
                    <a:pt x="3545" y="1"/>
                    <a:pt x="3224" y="16"/>
                    <a:pt x="2918" y="36"/>
                  </a:cubicBezTo>
                  <a:cubicBezTo>
                    <a:pt x="1468" y="131"/>
                    <a:pt x="0" y="634"/>
                    <a:pt x="0" y="634"/>
                  </a:cubicBezTo>
                  <a:cubicBezTo>
                    <a:pt x="184" y="1898"/>
                    <a:pt x="912" y="2254"/>
                    <a:pt x="1688" y="2254"/>
                  </a:cubicBezTo>
                  <a:cubicBezTo>
                    <a:pt x="2220" y="2254"/>
                    <a:pt x="2773" y="2087"/>
                    <a:pt x="3189" y="1930"/>
                  </a:cubicBezTo>
                  <a:cubicBezTo>
                    <a:pt x="3560" y="1790"/>
                    <a:pt x="3876" y="1716"/>
                    <a:pt x="4143" y="1716"/>
                  </a:cubicBezTo>
                  <a:cubicBezTo>
                    <a:pt x="4613" y="1716"/>
                    <a:pt x="4934" y="1946"/>
                    <a:pt x="5143" y="2454"/>
                  </a:cubicBezTo>
                  <a:cubicBezTo>
                    <a:pt x="5473" y="3246"/>
                    <a:pt x="4774" y="5216"/>
                    <a:pt x="4774" y="5216"/>
                  </a:cubicBezTo>
                  <a:lnTo>
                    <a:pt x="5473" y="5334"/>
                  </a:lnTo>
                  <a:cubicBezTo>
                    <a:pt x="5473" y="5334"/>
                    <a:pt x="6826" y="2393"/>
                    <a:pt x="6496" y="1175"/>
                  </a:cubicBezTo>
                  <a:cubicBezTo>
                    <a:pt x="6237" y="215"/>
                    <a:pt x="5061" y="1"/>
                    <a:pt x="38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838;p38">
              <a:extLst>
                <a:ext uri="{FF2B5EF4-FFF2-40B4-BE49-F238E27FC236}">
                  <a16:creationId xmlns:a16="http://schemas.microsoft.com/office/drawing/2014/main" id="{906B8759-FFB5-B3D7-F134-38F8E80D203A}"/>
                </a:ext>
              </a:extLst>
            </p:cNvPr>
            <p:cNvSpPr/>
            <p:nvPr/>
          </p:nvSpPr>
          <p:spPr>
            <a:xfrm>
              <a:off x="3876452" y="4423407"/>
              <a:ext cx="138852" cy="56068"/>
            </a:xfrm>
            <a:custGeom>
              <a:avLst/>
              <a:gdLst/>
              <a:ahLst/>
              <a:cxnLst/>
              <a:rect l="l" t="t" r="r" b="b"/>
              <a:pathLst>
                <a:path w="1949" h="787" extrusionOk="0">
                  <a:moveTo>
                    <a:pt x="115" y="0"/>
                  </a:moveTo>
                  <a:lnTo>
                    <a:pt x="1" y="749"/>
                  </a:lnTo>
                  <a:lnTo>
                    <a:pt x="1948" y="786"/>
                  </a:lnTo>
                  <a:lnTo>
                    <a:pt x="1948" y="786"/>
                  </a:lnTo>
                  <a:lnTo>
                    <a:pt x="814" y="11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839;p38">
              <a:extLst>
                <a:ext uri="{FF2B5EF4-FFF2-40B4-BE49-F238E27FC236}">
                  <a16:creationId xmlns:a16="http://schemas.microsoft.com/office/drawing/2014/main" id="{8F4B9C90-F1FA-9D83-DF5E-A1D668F3D37E}"/>
                </a:ext>
              </a:extLst>
            </p:cNvPr>
            <p:cNvSpPr/>
            <p:nvPr/>
          </p:nvSpPr>
          <p:spPr>
            <a:xfrm>
              <a:off x="4088184" y="3878548"/>
              <a:ext cx="15317" cy="49585"/>
            </a:xfrm>
            <a:custGeom>
              <a:avLst/>
              <a:gdLst/>
              <a:ahLst/>
              <a:cxnLst/>
              <a:rect l="l" t="t" r="r" b="b"/>
              <a:pathLst>
                <a:path w="215" h="696" extrusionOk="0">
                  <a:moveTo>
                    <a:pt x="146" y="1"/>
                  </a:moveTo>
                  <a:cubicBezTo>
                    <a:pt x="113" y="1"/>
                    <a:pt x="84" y="24"/>
                    <a:pt x="78" y="58"/>
                  </a:cubicBezTo>
                  <a:lnTo>
                    <a:pt x="4" y="619"/>
                  </a:lnTo>
                  <a:cubicBezTo>
                    <a:pt x="0" y="656"/>
                    <a:pt x="24" y="689"/>
                    <a:pt x="61" y="696"/>
                  </a:cubicBezTo>
                  <a:lnTo>
                    <a:pt x="71" y="696"/>
                  </a:lnTo>
                  <a:cubicBezTo>
                    <a:pt x="104" y="696"/>
                    <a:pt x="131" y="669"/>
                    <a:pt x="138" y="635"/>
                  </a:cubicBezTo>
                  <a:lnTo>
                    <a:pt x="212" y="75"/>
                  </a:lnTo>
                  <a:cubicBezTo>
                    <a:pt x="215" y="42"/>
                    <a:pt x="188" y="5"/>
                    <a:pt x="154" y="1"/>
                  </a:cubicBezTo>
                  <a:cubicBezTo>
                    <a:pt x="152" y="1"/>
                    <a:pt x="149" y="1"/>
                    <a:pt x="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840;p38">
              <a:extLst>
                <a:ext uri="{FF2B5EF4-FFF2-40B4-BE49-F238E27FC236}">
                  <a16:creationId xmlns:a16="http://schemas.microsoft.com/office/drawing/2014/main" id="{E780E75D-A0C8-4E16-28A9-AC329EF7DB12}"/>
                </a:ext>
              </a:extLst>
            </p:cNvPr>
            <p:cNvSpPr/>
            <p:nvPr/>
          </p:nvSpPr>
          <p:spPr>
            <a:xfrm>
              <a:off x="4050639" y="3900134"/>
              <a:ext cx="83496" cy="63335"/>
            </a:xfrm>
            <a:custGeom>
              <a:avLst/>
              <a:gdLst/>
              <a:ahLst/>
              <a:cxnLst/>
              <a:rect l="l" t="t" r="r" b="b"/>
              <a:pathLst>
                <a:path w="1172" h="889" extrusionOk="0">
                  <a:moveTo>
                    <a:pt x="496" y="0"/>
                  </a:moveTo>
                  <a:cubicBezTo>
                    <a:pt x="414" y="0"/>
                    <a:pt x="289" y="56"/>
                    <a:pt x="218" y="111"/>
                  </a:cubicBezTo>
                  <a:cubicBezTo>
                    <a:pt x="111" y="191"/>
                    <a:pt x="50" y="232"/>
                    <a:pt x="0" y="303"/>
                  </a:cubicBezTo>
                  <a:lnTo>
                    <a:pt x="88" y="842"/>
                  </a:lnTo>
                  <a:cubicBezTo>
                    <a:pt x="177" y="865"/>
                    <a:pt x="309" y="888"/>
                    <a:pt x="444" y="888"/>
                  </a:cubicBezTo>
                  <a:cubicBezTo>
                    <a:pt x="546" y="888"/>
                    <a:pt x="651" y="875"/>
                    <a:pt x="742" y="839"/>
                  </a:cubicBezTo>
                  <a:cubicBezTo>
                    <a:pt x="859" y="796"/>
                    <a:pt x="870" y="715"/>
                    <a:pt x="870" y="715"/>
                  </a:cubicBezTo>
                  <a:cubicBezTo>
                    <a:pt x="907" y="715"/>
                    <a:pt x="1098" y="685"/>
                    <a:pt x="1104" y="601"/>
                  </a:cubicBezTo>
                  <a:cubicBezTo>
                    <a:pt x="1112" y="520"/>
                    <a:pt x="994" y="520"/>
                    <a:pt x="994" y="520"/>
                  </a:cubicBezTo>
                  <a:cubicBezTo>
                    <a:pt x="1078" y="500"/>
                    <a:pt x="1172" y="450"/>
                    <a:pt x="1158" y="373"/>
                  </a:cubicBezTo>
                  <a:cubicBezTo>
                    <a:pt x="1152" y="336"/>
                    <a:pt x="1101" y="327"/>
                    <a:pt x="1049" y="327"/>
                  </a:cubicBezTo>
                  <a:cubicBezTo>
                    <a:pt x="990" y="327"/>
                    <a:pt x="930" y="339"/>
                    <a:pt x="930" y="339"/>
                  </a:cubicBezTo>
                  <a:cubicBezTo>
                    <a:pt x="930" y="339"/>
                    <a:pt x="913" y="249"/>
                    <a:pt x="842" y="165"/>
                  </a:cubicBezTo>
                  <a:cubicBezTo>
                    <a:pt x="791" y="106"/>
                    <a:pt x="727" y="47"/>
                    <a:pt x="687" y="47"/>
                  </a:cubicBezTo>
                  <a:cubicBezTo>
                    <a:pt x="672" y="47"/>
                    <a:pt x="661" y="55"/>
                    <a:pt x="655" y="74"/>
                  </a:cubicBezTo>
                  <a:cubicBezTo>
                    <a:pt x="628" y="141"/>
                    <a:pt x="722" y="299"/>
                    <a:pt x="722" y="299"/>
                  </a:cubicBezTo>
                  <a:cubicBezTo>
                    <a:pt x="571" y="286"/>
                    <a:pt x="444" y="215"/>
                    <a:pt x="444" y="215"/>
                  </a:cubicBezTo>
                  <a:cubicBezTo>
                    <a:pt x="444" y="215"/>
                    <a:pt x="605" y="145"/>
                    <a:pt x="574" y="44"/>
                  </a:cubicBezTo>
                  <a:cubicBezTo>
                    <a:pt x="565" y="13"/>
                    <a:pt x="535" y="0"/>
                    <a:pt x="49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841;p38">
              <a:extLst>
                <a:ext uri="{FF2B5EF4-FFF2-40B4-BE49-F238E27FC236}">
                  <a16:creationId xmlns:a16="http://schemas.microsoft.com/office/drawing/2014/main" id="{B37ED83D-C47F-1B7C-4B62-2CAA160743D6}"/>
                </a:ext>
              </a:extLst>
            </p:cNvPr>
            <p:cNvSpPr/>
            <p:nvPr/>
          </p:nvSpPr>
          <p:spPr>
            <a:xfrm>
              <a:off x="3800935" y="3839863"/>
              <a:ext cx="255974" cy="124389"/>
            </a:xfrm>
            <a:custGeom>
              <a:avLst/>
              <a:gdLst/>
              <a:ahLst/>
              <a:cxnLst/>
              <a:rect l="l" t="t" r="r" b="b"/>
              <a:pathLst>
                <a:path w="3593" h="1746" extrusionOk="0">
                  <a:moveTo>
                    <a:pt x="756" y="0"/>
                  </a:moveTo>
                  <a:lnTo>
                    <a:pt x="24" y="403"/>
                  </a:lnTo>
                  <a:lnTo>
                    <a:pt x="1" y="1135"/>
                  </a:lnTo>
                  <a:cubicBezTo>
                    <a:pt x="873" y="1639"/>
                    <a:pt x="1936" y="1745"/>
                    <a:pt x="2678" y="1745"/>
                  </a:cubicBezTo>
                  <a:cubicBezTo>
                    <a:pt x="3221" y="1745"/>
                    <a:pt x="3593" y="1688"/>
                    <a:pt x="3593" y="1688"/>
                  </a:cubicBezTo>
                  <a:lnTo>
                    <a:pt x="3505" y="1149"/>
                  </a:lnTo>
                  <a:cubicBezTo>
                    <a:pt x="1917" y="987"/>
                    <a:pt x="1169" y="524"/>
                    <a:pt x="75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842;p38">
              <a:extLst>
                <a:ext uri="{FF2B5EF4-FFF2-40B4-BE49-F238E27FC236}">
                  <a16:creationId xmlns:a16="http://schemas.microsoft.com/office/drawing/2014/main" id="{F42D3CFD-5DD7-7EDD-7810-4909F3B2DBF1}"/>
                </a:ext>
              </a:extLst>
            </p:cNvPr>
            <p:cNvSpPr/>
            <p:nvPr/>
          </p:nvSpPr>
          <p:spPr>
            <a:xfrm>
              <a:off x="3512189" y="3693461"/>
              <a:ext cx="342605" cy="424249"/>
            </a:xfrm>
            <a:custGeom>
              <a:avLst/>
              <a:gdLst/>
              <a:ahLst/>
              <a:cxnLst/>
              <a:rect l="l" t="t" r="r" b="b"/>
              <a:pathLst>
                <a:path w="4809" h="5955" extrusionOk="0">
                  <a:moveTo>
                    <a:pt x="2959" y="0"/>
                  </a:moveTo>
                  <a:cubicBezTo>
                    <a:pt x="1758" y="0"/>
                    <a:pt x="857" y="1190"/>
                    <a:pt x="454" y="2378"/>
                  </a:cubicBezTo>
                  <a:cubicBezTo>
                    <a:pt x="1" y="3707"/>
                    <a:pt x="273" y="5883"/>
                    <a:pt x="273" y="5883"/>
                  </a:cubicBezTo>
                  <a:cubicBezTo>
                    <a:pt x="453" y="5931"/>
                    <a:pt x="655" y="5954"/>
                    <a:pt x="871" y="5954"/>
                  </a:cubicBezTo>
                  <a:cubicBezTo>
                    <a:pt x="1651" y="5954"/>
                    <a:pt x="2612" y="5645"/>
                    <a:pt x="3372" y="5066"/>
                  </a:cubicBezTo>
                  <a:cubicBezTo>
                    <a:pt x="3050" y="4086"/>
                    <a:pt x="3365" y="2660"/>
                    <a:pt x="3365" y="2660"/>
                  </a:cubicBezTo>
                  <a:lnTo>
                    <a:pt x="3365" y="2660"/>
                  </a:lnTo>
                  <a:cubicBezTo>
                    <a:pt x="3570" y="2874"/>
                    <a:pt x="3805" y="3049"/>
                    <a:pt x="4054" y="3190"/>
                  </a:cubicBezTo>
                  <a:lnTo>
                    <a:pt x="4809" y="2055"/>
                  </a:lnTo>
                  <a:cubicBezTo>
                    <a:pt x="4161" y="1236"/>
                    <a:pt x="4325" y="266"/>
                    <a:pt x="3392" y="51"/>
                  </a:cubicBezTo>
                  <a:cubicBezTo>
                    <a:pt x="3244" y="16"/>
                    <a:pt x="3099" y="0"/>
                    <a:pt x="2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846;p38">
              <a:extLst>
                <a:ext uri="{FF2B5EF4-FFF2-40B4-BE49-F238E27FC236}">
                  <a16:creationId xmlns:a16="http://schemas.microsoft.com/office/drawing/2014/main" id="{4705D2FA-5E3B-7C99-2CCC-2D9A20C500E8}"/>
                </a:ext>
              </a:extLst>
            </p:cNvPr>
            <p:cNvSpPr/>
            <p:nvPr/>
          </p:nvSpPr>
          <p:spPr>
            <a:xfrm>
              <a:off x="4107277" y="3876197"/>
              <a:ext cx="487014" cy="7694"/>
            </a:xfrm>
            <a:custGeom>
              <a:avLst/>
              <a:gdLst/>
              <a:ahLst/>
              <a:cxnLst/>
              <a:rect l="l" t="t" r="r" b="b"/>
              <a:pathLst>
                <a:path w="6836" h="108" extrusionOk="0">
                  <a:moveTo>
                    <a:pt x="55" y="0"/>
                  </a:moveTo>
                  <a:cubicBezTo>
                    <a:pt x="24" y="0"/>
                    <a:pt x="1" y="24"/>
                    <a:pt x="1" y="54"/>
                  </a:cubicBezTo>
                  <a:cubicBezTo>
                    <a:pt x="1" y="84"/>
                    <a:pt x="24" y="108"/>
                    <a:pt x="55" y="108"/>
                  </a:cubicBezTo>
                  <a:lnTo>
                    <a:pt x="6783" y="108"/>
                  </a:lnTo>
                  <a:cubicBezTo>
                    <a:pt x="6809" y="108"/>
                    <a:pt x="6836" y="84"/>
                    <a:pt x="6836" y="54"/>
                  </a:cubicBezTo>
                  <a:cubicBezTo>
                    <a:pt x="6836" y="24"/>
                    <a:pt x="6809" y="0"/>
                    <a:pt x="6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847;p38">
              <a:extLst>
                <a:ext uri="{FF2B5EF4-FFF2-40B4-BE49-F238E27FC236}">
                  <a16:creationId xmlns:a16="http://schemas.microsoft.com/office/drawing/2014/main" id="{8F22A755-0AE1-4079-CD2E-368693B9094F}"/>
                </a:ext>
              </a:extLst>
            </p:cNvPr>
            <p:cNvSpPr/>
            <p:nvPr/>
          </p:nvSpPr>
          <p:spPr>
            <a:xfrm>
              <a:off x="5690640" y="4051737"/>
              <a:ext cx="103872" cy="366258"/>
            </a:xfrm>
            <a:custGeom>
              <a:avLst/>
              <a:gdLst/>
              <a:ahLst/>
              <a:cxnLst/>
              <a:rect l="l" t="t" r="r" b="b"/>
              <a:pathLst>
                <a:path w="1458" h="5141" extrusionOk="0">
                  <a:moveTo>
                    <a:pt x="195" y="0"/>
                  </a:moveTo>
                  <a:cubicBezTo>
                    <a:pt x="195" y="0"/>
                    <a:pt x="0" y="655"/>
                    <a:pt x="756" y="5140"/>
                  </a:cubicBezTo>
                  <a:lnTo>
                    <a:pt x="1441" y="5084"/>
                  </a:lnTo>
                  <a:cubicBezTo>
                    <a:pt x="1441" y="5084"/>
                    <a:pt x="1068" y="1615"/>
                    <a:pt x="145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848;p38">
              <a:extLst>
                <a:ext uri="{FF2B5EF4-FFF2-40B4-BE49-F238E27FC236}">
                  <a16:creationId xmlns:a16="http://schemas.microsoft.com/office/drawing/2014/main" id="{B152929A-83BF-D20C-0B1C-C63A8A0CF3D3}"/>
                </a:ext>
              </a:extLst>
            </p:cNvPr>
            <p:cNvSpPr/>
            <p:nvPr/>
          </p:nvSpPr>
          <p:spPr>
            <a:xfrm>
              <a:off x="5689144" y="4413861"/>
              <a:ext cx="112991" cy="58633"/>
            </a:xfrm>
            <a:custGeom>
              <a:avLst/>
              <a:gdLst/>
              <a:ahLst/>
              <a:cxnLst/>
              <a:rect l="l" t="t" r="r" b="b"/>
              <a:pathLst>
                <a:path w="1586" h="823" extrusionOk="0">
                  <a:moveTo>
                    <a:pt x="1462" y="1"/>
                  </a:moveTo>
                  <a:lnTo>
                    <a:pt x="777" y="57"/>
                  </a:lnTo>
                  <a:lnTo>
                    <a:pt x="820" y="339"/>
                  </a:lnTo>
                  <a:lnTo>
                    <a:pt x="1" y="823"/>
                  </a:lnTo>
                  <a:lnTo>
                    <a:pt x="1586" y="823"/>
                  </a:lnTo>
                  <a:lnTo>
                    <a:pt x="14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849;p38">
              <a:extLst>
                <a:ext uri="{FF2B5EF4-FFF2-40B4-BE49-F238E27FC236}">
                  <a16:creationId xmlns:a16="http://schemas.microsoft.com/office/drawing/2014/main" id="{FA8D29D5-AAFA-17E9-F94D-D5FA47854DF9}"/>
                </a:ext>
              </a:extLst>
            </p:cNvPr>
            <p:cNvSpPr/>
            <p:nvPr/>
          </p:nvSpPr>
          <p:spPr>
            <a:xfrm>
              <a:off x="5697337" y="4051737"/>
              <a:ext cx="97175" cy="155309"/>
            </a:xfrm>
            <a:custGeom>
              <a:avLst/>
              <a:gdLst/>
              <a:ahLst/>
              <a:cxnLst/>
              <a:rect l="l" t="t" r="r" b="b"/>
              <a:pathLst>
                <a:path w="1364" h="2180" extrusionOk="0">
                  <a:moveTo>
                    <a:pt x="101" y="0"/>
                  </a:moveTo>
                  <a:cubicBezTo>
                    <a:pt x="101" y="0"/>
                    <a:pt x="0" y="336"/>
                    <a:pt x="222" y="2179"/>
                  </a:cubicBezTo>
                  <a:cubicBezTo>
                    <a:pt x="558" y="2166"/>
                    <a:pt x="883" y="2136"/>
                    <a:pt x="1186" y="2082"/>
                  </a:cubicBezTo>
                  <a:cubicBezTo>
                    <a:pt x="1189" y="1313"/>
                    <a:pt x="1232" y="547"/>
                    <a:pt x="1364"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850;p38">
              <a:extLst>
                <a:ext uri="{FF2B5EF4-FFF2-40B4-BE49-F238E27FC236}">
                  <a16:creationId xmlns:a16="http://schemas.microsoft.com/office/drawing/2014/main" id="{21A8A14E-4161-93D6-078B-E92461ED96CF}"/>
                </a:ext>
              </a:extLst>
            </p:cNvPr>
            <p:cNvSpPr/>
            <p:nvPr/>
          </p:nvSpPr>
          <p:spPr>
            <a:xfrm>
              <a:off x="5535189" y="4051737"/>
              <a:ext cx="97602" cy="363337"/>
            </a:xfrm>
            <a:custGeom>
              <a:avLst/>
              <a:gdLst/>
              <a:ahLst/>
              <a:cxnLst/>
              <a:rect l="l" t="t" r="r" b="b"/>
              <a:pathLst>
                <a:path w="1370" h="5100" extrusionOk="0">
                  <a:moveTo>
                    <a:pt x="228" y="0"/>
                  </a:moveTo>
                  <a:lnTo>
                    <a:pt x="228" y="0"/>
                  </a:lnTo>
                  <a:cubicBezTo>
                    <a:pt x="0" y="1924"/>
                    <a:pt x="417" y="5100"/>
                    <a:pt x="417" y="5100"/>
                  </a:cubicBezTo>
                  <a:lnTo>
                    <a:pt x="1102" y="5100"/>
                  </a:lnTo>
                  <a:cubicBezTo>
                    <a:pt x="1102" y="5100"/>
                    <a:pt x="937" y="1770"/>
                    <a:pt x="1370" y="84"/>
                  </a:cubicBezTo>
                  <a:lnTo>
                    <a:pt x="228"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851;p38">
              <a:extLst>
                <a:ext uri="{FF2B5EF4-FFF2-40B4-BE49-F238E27FC236}">
                  <a16:creationId xmlns:a16="http://schemas.microsoft.com/office/drawing/2014/main" id="{C08A3DD5-0BFE-EF3D-F251-B9BCAE93A269}"/>
                </a:ext>
              </a:extLst>
            </p:cNvPr>
            <p:cNvSpPr/>
            <p:nvPr/>
          </p:nvSpPr>
          <p:spPr>
            <a:xfrm>
              <a:off x="5506906" y="4415001"/>
              <a:ext cx="112991" cy="57493"/>
            </a:xfrm>
            <a:custGeom>
              <a:avLst/>
              <a:gdLst/>
              <a:ahLst/>
              <a:cxnLst/>
              <a:rect l="l" t="t" r="r" b="b"/>
              <a:pathLst>
                <a:path w="1586" h="807" extrusionOk="0">
                  <a:moveTo>
                    <a:pt x="814" y="1"/>
                  </a:moveTo>
                  <a:lnTo>
                    <a:pt x="820" y="323"/>
                  </a:lnTo>
                  <a:lnTo>
                    <a:pt x="1" y="807"/>
                  </a:lnTo>
                  <a:lnTo>
                    <a:pt x="1586" y="807"/>
                  </a:lnTo>
                  <a:lnTo>
                    <a:pt x="14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852;p38">
              <a:extLst>
                <a:ext uri="{FF2B5EF4-FFF2-40B4-BE49-F238E27FC236}">
                  <a16:creationId xmlns:a16="http://schemas.microsoft.com/office/drawing/2014/main" id="{6990AB4E-C802-1EC2-0A1B-90977E90C5CC}"/>
                </a:ext>
              </a:extLst>
            </p:cNvPr>
            <p:cNvSpPr/>
            <p:nvPr/>
          </p:nvSpPr>
          <p:spPr>
            <a:xfrm>
              <a:off x="5545662" y="4051737"/>
              <a:ext cx="87130" cy="154382"/>
            </a:xfrm>
            <a:custGeom>
              <a:avLst/>
              <a:gdLst/>
              <a:ahLst/>
              <a:cxnLst/>
              <a:rect l="l" t="t" r="r" b="b"/>
              <a:pathLst>
                <a:path w="1223" h="2167" extrusionOk="0">
                  <a:moveTo>
                    <a:pt x="81" y="0"/>
                  </a:moveTo>
                  <a:cubicBezTo>
                    <a:pt x="8" y="618"/>
                    <a:pt x="1" y="1364"/>
                    <a:pt x="25" y="2092"/>
                  </a:cubicBezTo>
                  <a:cubicBezTo>
                    <a:pt x="293" y="2119"/>
                    <a:pt x="612" y="2146"/>
                    <a:pt x="961" y="2166"/>
                  </a:cubicBezTo>
                  <a:cubicBezTo>
                    <a:pt x="998" y="1414"/>
                    <a:pt x="1079" y="655"/>
                    <a:pt x="1223" y="84"/>
                  </a:cubicBezTo>
                  <a:lnTo>
                    <a:pt x="81"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853;p38">
              <a:extLst>
                <a:ext uri="{FF2B5EF4-FFF2-40B4-BE49-F238E27FC236}">
                  <a16:creationId xmlns:a16="http://schemas.microsoft.com/office/drawing/2014/main" id="{9DD59474-11F3-4402-84BC-AA3FBB705FA1}"/>
                </a:ext>
              </a:extLst>
            </p:cNvPr>
            <p:cNvSpPr/>
            <p:nvPr/>
          </p:nvSpPr>
          <p:spPr>
            <a:xfrm>
              <a:off x="5492586" y="3630341"/>
              <a:ext cx="356711" cy="506178"/>
            </a:xfrm>
            <a:custGeom>
              <a:avLst/>
              <a:gdLst/>
              <a:ahLst/>
              <a:cxnLst/>
              <a:rect l="l" t="t" r="r" b="b"/>
              <a:pathLst>
                <a:path w="5007" h="7105" extrusionOk="0">
                  <a:moveTo>
                    <a:pt x="4476" y="1"/>
                  </a:moveTo>
                  <a:lnTo>
                    <a:pt x="1226" y="295"/>
                  </a:lnTo>
                  <a:cubicBezTo>
                    <a:pt x="1226" y="295"/>
                    <a:pt x="74" y="4509"/>
                    <a:pt x="0" y="7084"/>
                  </a:cubicBezTo>
                  <a:cubicBezTo>
                    <a:pt x="0" y="7084"/>
                    <a:pt x="451" y="7105"/>
                    <a:pt x="1139" y="7105"/>
                  </a:cubicBezTo>
                  <a:cubicBezTo>
                    <a:pt x="2141" y="7105"/>
                    <a:pt x="3649" y="7060"/>
                    <a:pt x="5006" y="6839"/>
                  </a:cubicBezTo>
                  <a:cubicBezTo>
                    <a:pt x="5006" y="6839"/>
                    <a:pt x="4429" y="1293"/>
                    <a:pt x="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854;p38">
              <a:extLst>
                <a:ext uri="{FF2B5EF4-FFF2-40B4-BE49-F238E27FC236}">
                  <a16:creationId xmlns:a16="http://schemas.microsoft.com/office/drawing/2014/main" id="{430CD915-1632-E7AD-F2D9-CB682FA40AFD}"/>
                </a:ext>
              </a:extLst>
            </p:cNvPr>
            <p:cNvSpPr/>
            <p:nvPr/>
          </p:nvSpPr>
          <p:spPr>
            <a:xfrm>
              <a:off x="5372757" y="3499255"/>
              <a:ext cx="197413" cy="378725"/>
            </a:xfrm>
            <a:custGeom>
              <a:avLst/>
              <a:gdLst/>
              <a:ahLst/>
              <a:cxnLst/>
              <a:rect l="l" t="t" r="r" b="b"/>
              <a:pathLst>
                <a:path w="2771" h="5316" extrusionOk="0">
                  <a:moveTo>
                    <a:pt x="1951" y="0"/>
                  </a:moveTo>
                  <a:lnTo>
                    <a:pt x="571" y="3908"/>
                  </a:lnTo>
                  <a:cubicBezTo>
                    <a:pt x="571" y="3908"/>
                    <a:pt x="1" y="4294"/>
                    <a:pt x="81" y="4412"/>
                  </a:cubicBezTo>
                  <a:cubicBezTo>
                    <a:pt x="102" y="4442"/>
                    <a:pt x="132" y="4453"/>
                    <a:pt x="165" y="4453"/>
                  </a:cubicBezTo>
                  <a:cubicBezTo>
                    <a:pt x="257" y="4453"/>
                    <a:pt x="373" y="4368"/>
                    <a:pt x="373" y="4368"/>
                  </a:cubicBezTo>
                  <a:lnTo>
                    <a:pt x="373" y="4368"/>
                  </a:lnTo>
                  <a:cubicBezTo>
                    <a:pt x="373" y="4368"/>
                    <a:pt x="21" y="5130"/>
                    <a:pt x="185" y="5164"/>
                  </a:cubicBezTo>
                  <a:cubicBezTo>
                    <a:pt x="187" y="5165"/>
                    <a:pt x="188" y="5165"/>
                    <a:pt x="190" y="5165"/>
                  </a:cubicBezTo>
                  <a:cubicBezTo>
                    <a:pt x="286" y="5165"/>
                    <a:pt x="467" y="4581"/>
                    <a:pt x="467" y="4580"/>
                  </a:cubicBezTo>
                  <a:lnTo>
                    <a:pt x="467" y="4580"/>
                  </a:lnTo>
                  <a:cubicBezTo>
                    <a:pt x="467" y="4581"/>
                    <a:pt x="292" y="5295"/>
                    <a:pt x="417" y="5315"/>
                  </a:cubicBezTo>
                  <a:cubicBezTo>
                    <a:pt x="419" y="5315"/>
                    <a:pt x="421" y="5315"/>
                    <a:pt x="422" y="5315"/>
                  </a:cubicBezTo>
                  <a:cubicBezTo>
                    <a:pt x="541" y="5315"/>
                    <a:pt x="645" y="4613"/>
                    <a:pt x="645" y="4613"/>
                  </a:cubicBezTo>
                  <a:lnTo>
                    <a:pt x="645" y="4613"/>
                  </a:lnTo>
                  <a:cubicBezTo>
                    <a:pt x="645" y="4613"/>
                    <a:pt x="625" y="5291"/>
                    <a:pt x="719" y="5291"/>
                  </a:cubicBezTo>
                  <a:cubicBezTo>
                    <a:pt x="816" y="5288"/>
                    <a:pt x="881" y="4628"/>
                    <a:pt x="881" y="4627"/>
                  </a:cubicBezTo>
                  <a:lnTo>
                    <a:pt x="881" y="4627"/>
                  </a:lnTo>
                  <a:cubicBezTo>
                    <a:pt x="881" y="4627"/>
                    <a:pt x="847" y="5124"/>
                    <a:pt x="952" y="5124"/>
                  </a:cubicBezTo>
                  <a:cubicBezTo>
                    <a:pt x="953" y="5124"/>
                    <a:pt x="953" y="5124"/>
                    <a:pt x="954" y="5124"/>
                  </a:cubicBezTo>
                  <a:cubicBezTo>
                    <a:pt x="1058" y="5113"/>
                    <a:pt x="1126" y="4130"/>
                    <a:pt x="1126" y="4130"/>
                  </a:cubicBezTo>
                  <a:cubicBezTo>
                    <a:pt x="1716" y="2948"/>
                    <a:pt x="2770" y="434"/>
                    <a:pt x="2770" y="434"/>
                  </a:cubicBezTo>
                  <a:lnTo>
                    <a:pt x="1951"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855;p38">
              <a:extLst>
                <a:ext uri="{FF2B5EF4-FFF2-40B4-BE49-F238E27FC236}">
                  <a16:creationId xmlns:a16="http://schemas.microsoft.com/office/drawing/2014/main" id="{DF2BA8C7-FAC4-0A4D-6D8D-FB480C2893C5}"/>
                </a:ext>
              </a:extLst>
            </p:cNvPr>
            <p:cNvSpPr/>
            <p:nvPr/>
          </p:nvSpPr>
          <p:spPr>
            <a:xfrm>
              <a:off x="5511751" y="3306830"/>
              <a:ext cx="310261" cy="344600"/>
            </a:xfrm>
            <a:custGeom>
              <a:avLst/>
              <a:gdLst/>
              <a:ahLst/>
              <a:cxnLst/>
              <a:rect l="l" t="t" r="r" b="b"/>
              <a:pathLst>
                <a:path w="4355" h="4837" extrusionOk="0">
                  <a:moveTo>
                    <a:pt x="2596" y="1"/>
                  </a:moveTo>
                  <a:cubicBezTo>
                    <a:pt x="2355" y="1"/>
                    <a:pt x="2106" y="33"/>
                    <a:pt x="1863" y="86"/>
                  </a:cubicBezTo>
                  <a:cubicBezTo>
                    <a:pt x="689" y="348"/>
                    <a:pt x="303" y="1637"/>
                    <a:pt x="0" y="2701"/>
                  </a:cubicBezTo>
                  <a:lnTo>
                    <a:pt x="819" y="3135"/>
                  </a:lnTo>
                  <a:lnTo>
                    <a:pt x="957" y="4836"/>
                  </a:lnTo>
                  <a:lnTo>
                    <a:pt x="4207" y="4542"/>
                  </a:lnTo>
                  <a:cubicBezTo>
                    <a:pt x="4207" y="4542"/>
                    <a:pt x="4355" y="3950"/>
                    <a:pt x="4348" y="2010"/>
                  </a:cubicBezTo>
                  <a:cubicBezTo>
                    <a:pt x="4342" y="471"/>
                    <a:pt x="3522" y="1"/>
                    <a:pt x="25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856;p38">
              <a:extLst>
                <a:ext uri="{FF2B5EF4-FFF2-40B4-BE49-F238E27FC236}">
                  <a16:creationId xmlns:a16="http://schemas.microsoft.com/office/drawing/2014/main" id="{D7A4D23E-A5E4-3956-2862-BFFE9DC80549}"/>
                </a:ext>
              </a:extLst>
            </p:cNvPr>
            <p:cNvSpPr/>
            <p:nvPr/>
          </p:nvSpPr>
          <p:spPr>
            <a:xfrm>
              <a:off x="5630369" y="3306901"/>
              <a:ext cx="76586" cy="76657"/>
            </a:xfrm>
            <a:custGeom>
              <a:avLst/>
              <a:gdLst/>
              <a:ahLst/>
              <a:cxnLst/>
              <a:rect l="l" t="t" r="r" b="b"/>
              <a:pathLst>
                <a:path w="1075" h="1076" extrusionOk="0">
                  <a:moveTo>
                    <a:pt x="929" y="0"/>
                  </a:moveTo>
                  <a:cubicBezTo>
                    <a:pt x="689" y="0"/>
                    <a:pt x="441" y="32"/>
                    <a:pt x="198" y="85"/>
                  </a:cubicBezTo>
                  <a:cubicBezTo>
                    <a:pt x="131" y="102"/>
                    <a:pt x="65" y="122"/>
                    <a:pt x="0" y="142"/>
                  </a:cubicBezTo>
                  <a:lnTo>
                    <a:pt x="494" y="1076"/>
                  </a:lnTo>
                  <a:lnTo>
                    <a:pt x="1075" y="4"/>
                  </a:lnTo>
                  <a:cubicBezTo>
                    <a:pt x="1027" y="2"/>
                    <a:pt x="978" y="0"/>
                    <a:pt x="929"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857;p38">
              <a:extLst>
                <a:ext uri="{FF2B5EF4-FFF2-40B4-BE49-F238E27FC236}">
                  <a16:creationId xmlns:a16="http://schemas.microsoft.com/office/drawing/2014/main" id="{79B70AFE-A677-C981-DE7E-293D32DE313D}"/>
                </a:ext>
              </a:extLst>
            </p:cNvPr>
            <p:cNvSpPr/>
            <p:nvPr/>
          </p:nvSpPr>
          <p:spPr>
            <a:xfrm>
              <a:off x="5643549" y="3380138"/>
              <a:ext cx="170911" cy="239731"/>
            </a:xfrm>
            <a:custGeom>
              <a:avLst/>
              <a:gdLst/>
              <a:ahLst/>
              <a:cxnLst/>
              <a:rect l="l" t="t" r="r" b="b"/>
              <a:pathLst>
                <a:path w="2399" h="3365" extrusionOk="0">
                  <a:moveTo>
                    <a:pt x="2246" y="0"/>
                  </a:moveTo>
                  <a:lnTo>
                    <a:pt x="1169" y="910"/>
                  </a:lnTo>
                  <a:lnTo>
                    <a:pt x="0" y="3364"/>
                  </a:lnTo>
                  <a:cubicBezTo>
                    <a:pt x="27" y="3365"/>
                    <a:pt x="55" y="3365"/>
                    <a:pt x="84" y="3365"/>
                  </a:cubicBezTo>
                  <a:cubicBezTo>
                    <a:pt x="850" y="3365"/>
                    <a:pt x="2398" y="3179"/>
                    <a:pt x="2246"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858;p38">
              <a:extLst>
                <a:ext uri="{FF2B5EF4-FFF2-40B4-BE49-F238E27FC236}">
                  <a16:creationId xmlns:a16="http://schemas.microsoft.com/office/drawing/2014/main" id="{73607123-FE1C-40C1-D779-0792FAD98E67}"/>
                </a:ext>
              </a:extLst>
            </p:cNvPr>
            <p:cNvSpPr/>
            <p:nvPr/>
          </p:nvSpPr>
          <p:spPr>
            <a:xfrm>
              <a:off x="5233335" y="3311746"/>
              <a:ext cx="201688" cy="263170"/>
            </a:xfrm>
            <a:custGeom>
              <a:avLst/>
              <a:gdLst/>
              <a:ahLst/>
              <a:cxnLst/>
              <a:rect l="l" t="t" r="r" b="b"/>
              <a:pathLst>
                <a:path w="2831" h="3694" extrusionOk="0">
                  <a:moveTo>
                    <a:pt x="511" y="1"/>
                  </a:moveTo>
                  <a:lnTo>
                    <a:pt x="1" y="3337"/>
                  </a:lnTo>
                  <a:lnTo>
                    <a:pt x="2320" y="3693"/>
                  </a:lnTo>
                  <a:lnTo>
                    <a:pt x="2830" y="359"/>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859;p38">
              <a:extLst>
                <a:ext uri="{FF2B5EF4-FFF2-40B4-BE49-F238E27FC236}">
                  <a16:creationId xmlns:a16="http://schemas.microsoft.com/office/drawing/2014/main" id="{839372CC-5EB7-9E10-895E-7835FF6A0300}"/>
                </a:ext>
              </a:extLst>
            </p:cNvPr>
            <p:cNvSpPr/>
            <p:nvPr/>
          </p:nvSpPr>
          <p:spPr>
            <a:xfrm>
              <a:off x="5417497" y="3430863"/>
              <a:ext cx="24935" cy="28283"/>
            </a:xfrm>
            <a:custGeom>
              <a:avLst/>
              <a:gdLst/>
              <a:ahLst/>
              <a:cxnLst/>
              <a:rect l="l" t="t" r="r" b="b"/>
              <a:pathLst>
                <a:path w="350" h="397" extrusionOk="0">
                  <a:moveTo>
                    <a:pt x="44" y="1"/>
                  </a:moveTo>
                  <a:lnTo>
                    <a:pt x="0" y="286"/>
                  </a:lnTo>
                  <a:lnTo>
                    <a:pt x="349" y="396"/>
                  </a:lnTo>
                  <a:cubicBezTo>
                    <a:pt x="333" y="225"/>
                    <a:pt x="44" y="1"/>
                    <a:pt x="44" y="1"/>
                  </a:cubicBezTo>
                  <a:close/>
                </a:path>
              </a:pathLst>
            </a:custGeom>
            <a:solidFill>
              <a:srgbClr val="FFA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860;p38">
              <a:extLst>
                <a:ext uri="{FF2B5EF4-FFF2-40B4-BE49-F238E27FC236}">
                  <a16:creationId xmlns:a16="http://schemas.microsoft.com/office/drawing/2014/main" id="{CEDC6380-7AB4-B5A8-E21E-CB2CA489EA8C}"/>
                </a:ext>
              </a:extLst>
            </p:cNvPr>
            <p:cNvSpPr/>
            <p:nvPr/>
          </p:nvSpPr>
          <p:spPr>
            <a:xfrm>
              <a:off x="5368268" y="3432857"/>
              <a:ext cx="385351" cy="187012"/>
            </a:xfrm>
            <a:custGeom>
              <a:avLst/>
              <a:gdLst/>
              <a:ahLst/>
              <a:cxnLst/>
              <a:rect l="l" t="t" r="r" b="b"/>
              <a:pathLst>
                <a:path w="5409" h="2625" extrusionOk="0">
                  <a:moveTo>
                    <a:pt x="113" y="0"/>
                  </a:moveTo>
                  <a:cubicBezTo>
                    <a:pt x="63" y="0"/>
                    <a:pt x="30" y="12"/>
                    <a:pt x="27" y="43"/>
                  </a:cubicBezTo>
                  <a:cubicBezTo>
                    <a:pt x="20" y="114"/>
                    <a:pt x="168" y="190"/>
                    <a:pt x="326" y="251"/>
                  </a:cubicBezTo>
                  <a:cubicBezTo>
                    <a:pt x="246" y="230"/>
                    <a:pt x="170" y="216"/>
                    <a:pt x="115" y="216"/>
                  </a:cubicBezTo>
                  <a:cubicBezTo>
                    <a:pt x="63" y="216"/>
                    <a:pt x="28" y="229"/>
                    <a:pt x="27" y="261"/>
                  </a:cubicBezTo>
                  <a:cubicBezTo>
                    <a:pt x="23" y="338"/>
                    <a:pt x="202" y="422"/>
                    <a:pt x="372" y="486"/>
                  </a:cubicBezTo>
                  <a:cubicBezTo>
                    <a:pt x="263" y="456"/>
                    <a:pt x="150" y="430"/>
                    <a:pt x="81" y="430"/>
                  </a:cubicBezTo>
                  <a:cubicBezTo>
                    <a:pt x="41" y="430"/>
                    <a:pt x="16" y="439"/>
                    <a:pt x="13" y="459"/>
                  </a:cubicBezTo>
                  <a:cubicBezTo>
                    <a:pt x="0" y="560"/>
                    <a:pt x="584" y="765"/>
                    <a:pt x="662" y="791"/>
                  </a:cubicBezTo>
                  <a:cubicBezTo>
                    <a:pt x="610" y="776"/>
                    <a:pt x="337" y="684"/>
                    <a:pt x="205" y="684"/>
                  </a:cubicBezTo>
                  <a:cubicBezTo>
                    <a:pt x="165" y="684"/>
                    <a:pt x="138" y="692"/>
                    <a:pt x="134" y="714"/>
                  </a:cubicBezTo>
                  <a:cubicBezTo>
                    <a:pt x="118" y="811"/>
                    <a:pt x="769" y="1016"/>
                    <a:pt x="769" y="1016"/>
                  </a:cubicBezTo>
                  <a:cubicBezTo>
                    <a:pt x="769" y="1016"/>
                    <a:pt x="3143" y="2624"/>
                    <a:pt x="3802" y="2624"/>
                  </a:cubicBezTo>
                  <a:cubicBezTo>
                    <a:pt x="3806" y="2624"/>
                    <a:pt x="3810" y="2624"/>
                    <a:pt x="3814" y="2624"/>
                  </a:cubicBezTo>
                  <a:cubicBezTo>
                    <a:pt x="4455" y="2607"/>
                    <a:pt x="4928" y="2108"/>
                    <a:pt x="5365" y="1403"/>
                  </a:cubicBezTo>
                  <a:cubicBezTo>
                    <a:pt x="5382" y="1383"/>
                    <a:pt x="5395" y="1359"/>
                    <a:pt x="5408" y="1332"/>
                  </a:cubicBezTo>
                  <a:lnTo>
                    <a:pt x="5143" y="412"/>
                  </a:lnTo>
                  <a:lnTo>
                    <a:pt x="4337" y="653"/>
                  </a:lnTo>
                  <a:cubicBezTo>
                    <a:pt x="4227" y="855"/>
                    <a:pt x="4122" y="1040"/>
                    <a:pt x="4035" y="1184"/>
                  </a:cubicBezTo>
                  <a:cubicBezTo>
                    <a:pt x="3949" y="1327"/>
                    <a:pt x="3803" y="1446"/>
                    <a:pt x="3649" y="1446"/>
                  </a:cubicBezTo>
                  <a:cubicBezTo>
                    <a:pt x="3611" y="1446"/>
                    <a:pt x="3573" y="1439"/>
                    <a:pt x="3535" y="1423"/>
                  </a:cubicBezTo>
                  <a:lnTo>
                    <a:pt x="1040" y="368"/>
                  </a:lnTo>
                  <a:lnTo>
                    <a:pt x="758" y="181"/>
                  </a:lnTo>
                  <a:cubicBezTo>
                    <a:pt x="758" y="181"/>
                    <a:pt x="307" y="0"/>
                    <a:pt x="113"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861;p38">
              <a:extLst>
                <a:ext uri="{FF2B5EF4-FFF2-40B4-BE49-F238E27FC236}">
                  <a16:creationId xmlns:a16="http://schemas.microsoft.com/office/drawing/2014/main" id="{A45406F3-4A79-BD3A-071E-A52E81A72195}"/>
                </a:ext>
              </a:extLst>
            </p:cNvPr>
            <p:cNvSpPr/>
            <p:nvPr/>
          </p:nvSpPr>
          <p:spPr>
            <a:xfrm>
              <a:off x="5677247" y="3339887"/>
              <a:ext cx="137569" cy="187866"/>
            </a:xfrm>
            <a:custGeom>
              <a:avLst/>
              <a:gdLst/>
              <a:ahLst/>
              <a:cxnLst/>
              <a:rect l="l" t="t" r="r" b="b"/>
              <a:pathLst>
                <a:path w="1931" h="2637" extrusionOk="0">
                  <a:moveTo>
                    <a:pt x="1343" y="0"/>
                  </a:moveTo>
                  <a:cubicBezTo>
                    <a:pt x="1131" y="0"/>
                    <a:pt x="950" y="209"/>
                    <a:pt x="840" y="381"/>
                  </a:cubicBezTo>
                  <a:cubicBezTo>
                    <a:pt x="739" y="536"/>
                    <a:pt x="343" y="1324"/>
                    <a:pt x="0" y="1958"/>
                  </a:cubicBezTo>
                  <a:cubicBezTo>
                    <a:pt x="248" y="2144"/>
                    <a:pt x="631" y="2406"/>
                    <a:pt x="1071" y="2637"/>
                  </a:cubicBezTo>
                  <a:cubicBezTo>
                    <a:pt x="1497" y="1912"/>
                    <a:pt x="1931" y="519"/>
                    <a:pt x="1719" y="237"/>
                  </a:cubicBezTo>
                  <a:cubicBezTo>
                    <a:pt x="1589" y="65"/>
                    <a:pt x="1462" y="0"/>
                    <a:pt x="13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862;p38">
              <a:extLst>
                <a:ext uri="{FF2B5EF4-FFF2-40B4-BE49-F238E27FC236}">
                  <a16:creationId xmlns:a16="http://schemas.microsoft.com/office/drawing/2014/main" id="{9DE2D497-1C40-B063-0AC3-AACC40562527}"/>
                </a:ext>
              </a:extLst>
            </p:cNvPr>
            <p:cNvSpPr/>
            <p:nvPr/>
          </p:nvSpPr>
          <p:spPr>
            <a:xfrm>
              <a:off x="5586983" y="3138841"/>
              <a:ext cx="135574" cy="195703"/>
            </a:xfrm>
            <a:custGeom>
              <a:avLst/>
              <a:gdLst/>
              <a:ahLst/>
              <a:cxnLst/>
              <a:rect l="l" t="t" r="r" b="b"/>
              <a:pathLst>
                <a:path w="1903" h="2747" extrusionOk="0">
                  <a:moveTo>
                    <a:pt x="688" y="0"/>
                  </a:moveTo>
                  <a:cubicBezTo>
                    <a:pt x="474" y="0"/>
                    <a:pt x="296" y="145"/>
                    <a:pt x="223" y="558"/>
                  </a:cubicBezTo>
                  <a:cubicBezTo>
                    <a:pt x="1" y="1829"/>
                    <a:pt x="690" y="1880"/>
                    <a:pt x="803" y="1880"/>
                  </a:cubicBezTo>
                  <a:cubicBezTo>
                    <a:pt x="812" y="1880"/>
                    <a:pt x="818" y="1880"/>
                    <a:pt x="818" y="1880"/>
                  </a:cubicBezTo>
                  <a:lnTo>
                    <a:pt x="818" y="1880"/>
                  </a:lnTo>
                  <a:lnTo>
                    <a:pt x="810" y="2746"/>
                  </a:lnTo>
                  <a:lnTo>
                    <a:pt x="1399" y="2743"/>
                  </a:lnTo>
                  <a:lnTo>
                    <a:pt x="1425" y="1860"/>
                  </a:lnTo>
                  <a:lnTo>
                    <a:pt x="1902" y="809"/>
                  </a:lnTo>
                  <a:cubicBezTo>
                    <a:pt x="1902" y="809"/>
                    <a:pt x="1194" y="0"/>
                    <a:pt x="68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863;p38">
              <a:extLst>
                <a:ext uri="{FF2B5EF4-FFF2-40B4-BE49-F238E27FC236}">
                  <a16:creationId xmlns:a16="http://schemas.microsoft.com/office/drawing/2014/main" id="{F30D39EE-AC88-5DE7-DB87-9CE2C7687CCD}"/>
                </a:ext>
              </a:extLst>
            </p:cNvPr>
            <p:cNvSpPr/>
            <p:nvPr/>
          </p:nvSpPr>
          <p:spPr>
            <a:xfrm>
              <a:off x="5580428" y="3108421"/>
              <a:ext cx="243507" cy="243008"/>
            </a:xfrm>
            <a:custGeom>
              <a:avLst/>
              <a:gdLst/>
              <a:ahLst/>
              <a:cxnLst/>
              <a:rect l="l" t="t" r="r" b="b"/>
              <a:pathLst>
                <a:path w="3418" h="3411" extrusionOk="0">
                  <a:moveTo>
                    <a:pt x="912" y="0"/>
                  </a:moveTo>
                  <a:cubicBezTo>
                    <a:pt x="745" y="0"/>
                    <a:pt x="579" y="41"/>
                    <a:pt x="436" y="139"/>
                  </a:cubicBezTo>
                  <a:cubicBezTo>
                    <a:pt x="3" y="434"/>
                    <a:pt x="0" y="941"/>
                    <a:pt x="289" y="1143"/>
                  </a:cubicBezTo>
                  <a:cubicBezTo>
                    <a:pt x="318" y="1163"/>
                    <a:pt x="352" y="1171"/>
                    <a:pt x="389" y="1171"/>
                  </a:cubicBezTo>
                  <a:cubicBezTo>
                    <a:pt x="566" y="1171"/>
                    <a:pt x="821" y="986"/>
                    <a:pt x="994" y="986"/>
                  </a:cubicBezTo>
                  <a:cubicBezTo>
                    <a:pt x="1026" y="986"/>
                    <a:pt x="1055" y="993"/>
                    <a:pt x="1081" y="1008"/>
                  </a:cubicBezTo>
                  <a:cubicBezTo>
                    <a:pt x="1276" y="1122"/>
                    <a:pt x="1151" y="1380"/>
                    <a:pt x="1262" y="1408"/>
                  </a:cubicBezTo>
                  <a:cubicBezTo>
                    <a:pt x="1269" y="1409"/>
                    <a:pt x="1275" y="1410"/>
                    <a:pt x="1282" y="1410"/>
                  </a:cubicBezTo>
                  <a:cubicBezTo>
                    <a:pt x="1380" y="1410"/>
                    <a:pt x="1452" y="1225"/>
                    <a:pt x="1577" y="1225"/>
                  </a:cubicBezTo>
                  <a:cubicBezTo>
                    <a:pt x="1584" y="1225"/>
                    <a:pt x="1591" y="1225"/>
                    <a:pt x="1598" y="1226"/>
                  </a:cubicBezTo>
                  <a:cubicBezTo>
                    <a:pt x="1745" y="1253"/>
                    <a:pt x="1782" y="1495"/>
                    <a:pt x="1531" y="1626"/>
                  </a:cubicBezTo>
                  <a:cubicBezTo>
                    <a:pt x="1531" y="1626"/>
                    <a:pt x="1037" y="2347"/>
                    <a:pt x="1494" y="3026"/>
                  </a:cubicBezTo>
                  <a:cubicBezTo>
                    <a:pt x="1678" y="3298"/>
                    <a:pt x="1973" y="3411"/>
                    <a:pt x="2271" y="3411"/>
                  </a:cubicBezTo>
                  <a:cubicBezTo>
                    <a:pt x="2713" y="3411"/>
                    <a:pt x="3160" y="3162"/>
                    <a:pt x="3256" y="2810"/>
                  </a:cubicBezTo>
                  <a:cubicBezTo>
                    <a:pt x="3417" y="2223"/>
                    <a:pt x="3189" y="1549"/>
                    <a:pt x="2692" y="1284"/>
                  </a:cubicBezTo>
                  <a:cubicBezTo>
                    <a:pt x="2199" y="1018"/>
                    <a:pt x="1970" y="927"/>
                    <a:pt x="1836" y="508"/>
                  </a:cubicBezTo>
                  <a:cubicBezTo>
                    <a:pt x="1757" y="256"/>
                    <a:pt x="1331" y="0"/>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864;p38">
              <a:extLst>
                <a:ext uri="{FF2B5EF4-FFF2-40B4-BE49-F238E27FC236}">
                  <a16:creationId xmlns:a16="http://schemas.microsoft.com/office/drawing/2014/main" id="{208C03D3-94E5-0DA1-4A02-D214DE50B313}"/>
                </a:ext>
              </a:extLst>
            </p:cNvPr>
            <p:cNvSpPr/>
            <p:nvPr/>
          </p:nvSpPr>
          <p:spPr>
            <a:xfrm>
              <a:off x="5630369" y="3226540"/>
              <a:ext cx="36690" cy="35550"/>
            </a:xfrm>
            <a:custGeom>
              <a:avLst/>
              <a:gdLst/>
              <a:ahLst/>
              <a:cxnLst/>
              <a:rect l="l" t="t" r="r" b="b"/>
              <a:pathLst>
                <a:path w="515" h="499" extrusionOk="0">
                  <a:moveTo>
                    <a:pt x="259" y="0"/>
                  </a:moveTo>
                  <a:cubicBezTo>
                    <a:pt x="253" y="0"/>
                    <a:pt x="248" y="1"/>
                    <a:pt x="242" y="1"/>
                  </a:cubicBezTo>
                  <a:cubicBezTo>
                    <a:pt x="105" y="8"/>
                    <a:pt x="0" y="125"/>
                    <a:pt x="7" y="263"/>
                  </a:cubicBezTo>
                  <a:cubicBezTo>
                    <a:pt x="17" y="397"/>
                    <a:pt x="128" y="498"/>
                    <a:pt x="257" y="498"/>
                  </a:cubicBezTo>
                  <a:cubicBezTo>
                    <a:pt x="261" y="498"/>
                    <a:pt x="265" y="498"/>
                    <a:pt x="269" y="498"/>
                  </a:cubicBezTo>
                  <a:cubicBezTo>
                    <a:pt x="407" y="492"/>
                    <a:pt x="514" y="374"/>
                    <a:pt x="504" y="236"/>
                  </a:cubicBezTo>
                  <a:cubicBezTo>
                    <a:pt x="497" y="104"/>
                    <a:pt x="389" y="0"/>
                    <a:pt x="259"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865;p38">
              <a:extLst>
                <a:ext uri="{FF2B5EF4-FFF2-40B4-BE49-F238E27FC236}">
                  <a16:creationId xmlns:a16="http://schemas.microsoft.com/office/drawing/2014/main" id="{7483D1D0-AD3A-4147-324B-7766DEA28935}"/>
                </a:ext>
              </a:extLst>
            </p:cNvPr>
            <p:cNvSpPr/>
            <p:nvPr/>
          </p:nvSpPr>
          <p:spPr>
            <a:xfrm>
              <a:off x="5644974" y="3270354"/>
              <a:ext cx="21586" cy="19449"/>
            </a:xfrm>
            <a:custGeom>
              <a:avLst/>
              <a:gdLst/>
              <a:ahLst/>
              <a:cxnLst/>
              <a:rect l="l" t="t" r="r" b="b"/>
              <a:pathLst>
                <a:path w="303" h="273" extrusionOk="0">
                  <a:moveTo>
                    <a:pt x="303" y="1"/>
                  </a:moveTo>
                  <a:lnTo>
                    <a:pt x="303" y="1"/>
                  </a:lnTo>
                  <a:cubicBezTo>
                    <a:pt x="175" y="31"/>
                    <a:pt x="4" y="34"/>
                    <a:pt x="4" y="34"/>
                  </a:cubicBezTo>
                  <a:lnTo>
                    <a:pt x="1" y="269"/>
                  </a:lnTo>
                  <a:lnTo>
                    <a:pt x="4" y="272"/>
                  </a:lnTo>
                  <a:cubicBezTo>
                    <a:pt x="208" y="243"/>
                    <a:pt x="303" y="1"/>
                    <a:pt x="303"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871;p38">
              <a:extLst>
                <a:ext uri="{FF2B5EF4-FFF2-40B4-BE49-F238E27FC236}">
                  <a16:creationId xmlns:a16="http://schemas.microsoft.com/office/drawing/2014/main" id="{41B85961-0400-1323-A08C-32A313A42A4B}"/>
                </a:ext>
              </a:extLst>
            </p:cNvPr>
            <p:cNvSpPr/>
            <p:nvPr/>
          </p:nvSpPr>
          <p:spPr>
            <a:xfrm>
              <a:off x="4398160" y="3305762"/>
              <a:ext cx="584117" cy="266304"/>
            </a:xfrm>
            <a:custGeom>
              <a:avLst/>
              <a:gdLst/>
              <a:ahLst/>
              <a:cxnLst/>
              <a:rect l="l" t="t" r="r" b="b"/>
              <a:pathLst>
                <a:path w="8199" h="3738" extrusionOk="0">
                  <a:moveTo>
                    <a:pt x="0" y="0"/>
                  </a:moveTo>
                  <a:lnTo>
                    <a:pt x="0" y="3737"/>
                  </a:lnTo>
                  <a:lnTo>
                    <a:pt x="8199" y="3737"/>
                  </a:lnTo>
                  <a:lnTo>
                    <a:pt x="819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873;p38">
              <a:extLst>
                <a:ext uri="{FF2B5EF4-FFF2-40B4-BE49-F238E27FC236}">
                  <a16:creationId xmlns:a16="http://schemas.microsoft.com/office/drawing/2014/main" id="{F9E70551-F5AE-57DB-7EBF-F32CC774F889}"/>
                </a:ext>
              </a:extLst>
            </p:cNvPr>
            <p:cNvSpPr/>
            <p:nvPr/>
          </p:nvSpPr>
          <p:spPr>
            <a:xfrm>
              <a:off x="4122381" y="3302627"/>
              <a:ext cx="272716" cy="272503"/>
            </a:xfrm>
            <a:custGeom>
              <a:avLst/>
              <a:gdLst/>
              <a:ahLst/>
              <a:cxnLst/>
              <a:rect l="l" t="t" r="r" b="b"/>
              <a:pathLst>
                <a:path w="3828" h="3825" extrusionOk="0">
                  <a:moveTo>
                    <a:pt x="1" y="1"/>
                  </a:moveTo>
                  <a:lnTo>
                    <a:pt x="1" y="3825"/>
                  </a:lnTo>
                  <a:lnTo>
                    <a:pt x="3828" y="3825"/>
                  </a:lnTo>
                  <a:lnTo>
                    <a:pt x="3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874;p38">
              <a:extLst>
                <a:ext uri="{FF2B5EF4-FFF2-40B4-BE49-F238E27FC236}">
                  <a16:creationId xmlns:a16="http://schemas.microsoft.com/office/drawing/2014/main" id="{2CA9F190-CBF0-EA58-739B-7BEE03B60F40}"/>
                </a:ext>
              </a:extLst>
            </p:cNvPr>
            <p:cNvSpPr/>
            <p:nvPr/>
          </p:nvSpPr>
          <p:spPr>
            <a:xfrm>
              <a:off x="4462991" y="3356700"/>
              <a:ext cx="184162" cy="24222"/>
            </a:xfrm>
            <a:custGeom>
              <a:avLst/>
              <a:gdLst/>
              <a:ahLst/>
              <a:cxnLst/>
              <a:rect l="l" t="t" r="r" b="b"/>
              <a:pathLst>
                <a:path w="2585" h="340" extrusionOk="0">
                  <a:moveTo>
                    <a:pt x="0" y="1"/>
                  </a:moveTo>
                  <a:lnTo>
                    <a:pt x="0" y="340"/>
                  </a:lnTo>
                  <a:lnTo>
                    <a:pt x="2585" y="340"/>
                  </a:lnTo>
                  <a:lnTo>
                    <a:pt x="2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875;p38">
              <a:extLst>
                <a:ext uri="{FF2B5EF4-FFF2-40B4-BE49-F238E27FC236}">
                  <a16:creationId xmlns:a16="http://schemas.microsoft.com/office/drawing/2014/main" id="{17B39EA8-DD93-F1F9-955C-9605CAA8E9D5}"/>
                </a:ext>
              </a:extLst>
            </p:cNvPr>
            <p:cNvSpPr/>
            <p:nvPr/>
          </p:nvSpPr>
          <p:spPr>
            <a:xfrm>
              <a:off x="4462991" y="3423952"/>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876;p38">
              <a:extLst>
                <a:ext uri="{FF2B5EF4-FFF2-40B4-BE49-F238E27FC236}">
                  <a16:creationId xmlns:a16="http://schemas.microsoft.com/office/drawing/2014/main" id="{2C157319-A37B-DA80-EF23-DF54258F2049}"/>
                </a:ext>
              </a:extLst>
            </p:cNvPr>
            <p:cNvSpPr/>
            <p:nvPr/>
          </p:nvSpPr>
          <p:spPr>
            <a:xfrm>
              <a:off x="4459856" y="3420533"/>
              <a:ext cx="466923" cy="6554"/>
            </a:xfrm>
            <a:custGeom>
              <a:avLst/>
              <a:gdLst/>
              <a:ahLst/>
              <a:cxnLst/>
              <a:rect l="l" t="t" r="r" b="b"/>
              <a:pathLst>
                <a:path w="6554" h="92" extrusionOk="0">
                  <a:moveTo>
                    <a:pt x="44" y="1"/>
                  </a:moveTo>
                  <a:cubicBezTo>
                    <a:pt x="21" y="1"/>
                    <a:pt x="1" y="21"/>
                    <a:pt x="1" y="48"/>
                  </a:cubicBezTo>
                  <a:cubicBezTo>
                    <a:pt x="1" y="72"/>
                    <a:pt x="21" y="92"/>
                    <a:pt x="44" y="92"/>
                  </a:cubicBezTo>
                  <a:lnTo>
                    <a:pt x="6510" y="92"/>
                  </a:lnTo>
                  <a:cubicBezTo>
                    <a:pt x="6533" y="92"/>
                    <a:pt x="6553" y="72"/>
                    <a:pt x="6553" y="48"/>
                  </a:cubicBezTo>
                  <a:cubicBezTo>
                    <a:pt x="6553" y="21"/>
                    <a:pt x="6533" y="1"/>
                    <a:pt x="6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0" name="Google Shape;877;p38">
              <a:extLst>
                <a:ext uri="{FF2B5EF4-FFF2-40B4-BE49-F238E27FC236}">
                  <a16:creationId xmlns:a16="http://schemas.microsoft.com/office/drawing/2014/main" id="{F910F5C9-B3A4-6072-2D90-6E5BC78147E6}"/>
                </a:ext>
              </a:extLst>
            </p:cNvPr>
            <p:cNvSpPr/>
            <p:nvPr/>
          </p:nvSpPr>
          <p:spPr>
            <a:xfrm>
              <a:off x="4462991" y="3466769"/>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878;p38">
              <a:extLst>
                <a:ext uri="{FF2B5EF4-FFF2-40B4-BE49-F238E27FC236}">
                  <a16:creationId xmlns:a16="http://schemas.microsoft.com/office/drawing/2014/main" id="{47D95DD0-97ED-E2AF-FF22-EFFB545CE3A3}"/>
                </a:ext>
              </a:extLst>
            </p:cNvPr>
            <p:cNvSpPr/>
            <p:nvPr/>
          </p:nvSpPr>
          <p:spPr>
            <a:xfrm>
              <a:off x="4459856" y="3463563"/>
              <a:ext cx="466923" cy="6341"/>
            </a:xfrm>
            <a:custGeom>
              <a:avLst/>
              <a:gdLst/>
              <a:ahLst/>
              <a:cxnLst/>
              <a:rect l="l" t="t" r="r" b="b"/>
              <a:pathLst>
                <a:path w="6554" h="89" extrusionOk="0">
                  <a:moveTo>
                    <a:pt x="44" y="1"/>
                  </a:moveTo>
                  <a:cubicBezTo>
                    <a:pt x="21" y="1"/>
                    <a:pt x="1" y="21"/>
                    <a:pt x="1" y="45"/>
                  </a:cubicBezTo>
                  <a:cubicBezTo>
                    <a:pt x="1" y="69"/>
                    <a:pt x="21" y="89"/>
                    <a:pt x="44" y="89"/>
                  </a:cubicBezTo>
                  <a:lnTo>
                    <a:pt x="6510" y="89"/>
                  </a:lnTo>
                  <a:cubicBezTo>
                    <a:pt x="6533" y="89"/>
                    <a:pt x="6553" y="69"/>
                    <a:pt x="6553" y="45"/>
                  </a:cubicBezTo>
                  <a:cubicBezTo>
                    <a:pt x="6553" y="21"/>
                    <a:pt x="6533" y="1"/>
                    <a:pt x="6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2" name="Google Shape;879;p38">
              <a:extLst>
                <a:ext uri="{FF2B5EF4-FFF2-40B4-BE49-F238E27FC236}">
                  <a16:creationId xmlns:a16="http://schemas.microsoft.com/office/drawing/2014/main" id="{694A5AD7-3437-48E0-2EC4-524674E07143}"/>
                </a:ext>
              </a:extLst>
            </p:cNvPr>
            <p:cNvSpPr/>
            <p:nvPr/>
          </p:nvSpPr>
          <p:spPr>
            <a:xfrm>
              <a:off x="4462991" y="3509514"/>
              <a:ext cx="364334" cy="71"/>
            </a:xfrm>
            <a:custGeom>
              <a:avLst/>
              <a:gdLst/>
              <a:ahLst/>
              <a:cxnLst/>
              <a:rect l="l" t="t" r="r" b="b"/>
              <a:pathLst>
                <a:path w="5114" h="1" extrusionOk="0">
                  <a:moveTo>
                    <a:pt x="0" y="1"/>
                  </a:move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880;p38">
              <a:extLst>
                <a:ext uri="{FF2B5EF4-FFF2-40B4-BE49-F238E27FC236}">
                  <a16:creationId xmlns:a16="http://schemas.microsoft.com/office/drawing/2014/main" id="{F47E7294-3817-9A8A-32F8-B3AA9B96C110}"/>
                </a:ext>
              </a:extLst>
            </p:cNvPr>
            <p:cNvSpPr/>
            <p:nvPr/>
          </p:nvSpPr>
          <p:spPr>
            <a:xfrm>
              <a:off x="4459856" y="3506379"/>
              <a:ext cx="370532" cy="6626"/>
            </a:xfrm>
            <a:custGeom>
              <a:avLst/>
              <a:gdLst/>
              <a:ahLst/>
              <a:cxnLst/>
              <a:rect l="l" t="t" r="r" b="b"/>
              <a:pathLst>
                <a:path w="5201" h="93" extrusionOk="0">
                  <a:moveTo>
                    <a:pt x="44" y="1"/>
                  </a:moveTo>
                  <a:cubicBezTo>
                    <a:pt x="21" y="1"/>
                    <a:pt x="1" y="21"/>
                    <a:pt x="1" y="45"/>
                  </a:cubicBezTo>
                  <a:cubicBezTo>
                    <a:pt x="1" y="72"/>
                    <a:pt x="21" y="92"/>
                    <a:pt x="44" y="92"/>
                  </a:cubicBezTo>
                  <a:lnTo>
                    <a:pt x="5157" y="92"/>
                  </a:lnTo>
                  <a:cubicBezTo>
                    <a:pt x="5181" y="92"/>
                    <a:pt x="5201" y="72"/>
                    <a:pt x="5201" y="45"/>
                  </a:cubicBezTo>
                  <a:cubicBezTo>
                    <a:pt x="5201" y="21"/>
                    <a:pt x="5181" y="1"/>
                    <a:pt x="5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74" name="Google Shape;881;p38">
              <a:extLst>
                <a:ext uri="{FF2B5EF4-FFF2-40B4-BE49-F238E27FC236}">
                  <a16:creationId xmlns:a16="http://schemas.microsoft.com/office/drawing/2014/main" id="{CFA48F81-7F50-B72F-32B4-76396A64F26E}"/>
                </a:ext>
              </a:extLst>
            </p:cNvPr>
            <p:cNvSpPr/>
            <p:nvPr/>
          </p:nvSpPr>
          <p:spPr>
            <a:xfrm>
              <a:off x="4166907" y="3420319"/>
              <a:ext cx="58561" cy="38328"/>
            </a:xfrm>
            <a:custGeom>
              <a:avLst/>
              <a:gdLst/>
              <a:ahLst/>
              <a:cxnLst/>
              <a:rect l="l" t="t" r="r" b="b"/>
              <a:pathLst>
                <a:path w="822" h="538" extrusionOk="0">
                  <a:moveTo>
                    <a:pt x="0" y="0"/>
                  </a:moveTo>
                  <a:lnTo>
                    <a:pt x="151" y="538"/>
                  </a:lnTo>
                  <a:lnTo>
                    <a:pt x="309" y="538"/>
                  </a:lnTo>
                  <a:lnTo>
                    <a:pt x="406" y="115"/>
                  </a:lnTo>
                  <a:lnTo>
                    <a:pt x="409" y="115"/>
                  </a:lnTo>
                  <a:lnTo>
                    <a:pt x="467" y="350"/>
                  </a:lnTo>
                  <a:lnTo>
                    <a:pt x="507" y="538"/>
                  </a:lnTo>
                  <a:lnTo>
                    <a:pt x="668" y="538"/>
                  </a:lnTo>
                  <a:lnTo>
                    <a:pt x="822" y="0"/>
                  </a:lnTo>
                  <a:lnTo>
                    <a:pt x="678" y="0"/>
                  </a:lnTo>
                  <a:lnTo>
                    <a:pt x="614" y="239"/>
                  </a:lnTo>
                  <a:cubicBezTo>
                    <a:pt x="611" y="253"/>
                    <a:pt x="608" y="282"/>
                    <a:pt x="597" y="323"/>
                  </a:cubicBezTo>
                  <a:cubicBezTo>
                    <a:pt x="591" y="363"/>
                    <a:pt x="587" y="394"/>
                    <a:pt x="584" y="417"/>
                  </a:cubicBezTo>
                  <a:lnTo>
                    <a:pt x="580" y="417"/>
                  </a:lnTo>
                  <a:cubicBezTo>
                    <a:pt x="580" y="406"/>
                    <a:pt x="577" y="397"/>
                    <a:pt x="577" y="380"/>
                  </a:cubicBezTo>
                  <a:cubicBezTo>
                    <a:pt x="574" y="366"/>
                    <a:pt x="574" y="350"/>
                    <a:pt x="571" y="336"/>
                  </a:cubicBezTo>
                  <a:cubicBezTo>
                    <a:pt x="567" y="319"/>
                    <a:pt x="564" y="306"/>
                    <a:pt x="560" y="290"/>
                  </a:cubicBezTo>
                  <a:cubicBezTo>
                    <a:pt x="560" y="276"/>
                    <a:pt x="557" y="265"/>
                    <a:pt x="557" y="259"/>
                  </a:cubicBezTo>
                  <a:lnTo>
                    <a:pt x="493" y="0"/>
                  </a:lnTo>
                  <a:lnTo>
                    <a:pt x="332" y="0"/>
                  </a:lnTo>
                  <a:lnTo>
                    <a:pt x="265" y="259"/>
                  </a:lnTo>
                  <a:lnTo>
                    <a:pt x="258" y="299"/>
                  </a:lnTo>
                  <a:cubicBezTo>
                    <a:pt x="248" y="353"/>
                    <a:pt x="242" y="394"/>
                    <a:pt x="242" y="417"/>
                  </a:cubicBezTo>
                  <a:lnTo>
                    <a:pt x="238" y="417"/>
                  </a:ln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882;p38">
              <a:extLst>
                <a:ext uri="{FF2B5EF4-FFF2-40B4-BE49-F238E27FC236}">
                  <a16:creationId xmlns:a16="http://schemas.microsoft.com/office/drawing/2014/main" id="{91648DA8-9A71-22FC-E87A-02C19A927462}"/>
                </a:ext>
              </a:extLst>
            </p:cNvPr>
            <p:cNvSpPr/>
            <p:nvPr/>
          </p:nvSpPr>
          <p:spPr>
            <a:xfrm>
              <a:off x="4233804" y="3420319"/>
              <a:ext cx="58704" cy="38328"/>
            </a:xfrm>
            <a:custGeom>
              <a:avLst/>
              <a:gdLst/>
              <a:ahLst/>
              <a:cxnLst/>
              <a:rect l="l" t="t" r="r" b="b"/>
              <a:pathLst>
                <a:path w="824" h="538" extrusionOk="0">
                  <a:moveTo>
                    <a:pt x="1" y="0"/>
                  </a:moveTo>
                  <a:lnTo>
                    <a:pt x="155" y="538"/>
                  </a:lnTo>
                  <a:lnTo>
                    <a:pt x="313" y="538"/>
                  </a:lnTo>
                  <a:lnTo>
                    <a:pt x="411" y="115"/>
                  </a:lnTo>
                  <a:lnTo>
                    <a:pt x="414" y="115"/>
                  </a:lnTo>
                  <a:lnTo>
                    <a:pt x="471" y="350"/>
                  </a:lnTo>
                  <a:lnTo>
                    <a:pt x="511" y="538"/>
                  </a:lnTo>
                  <a:lnTo>
                    <a:pt x="669" y="538"/>
                  </a:lnTo>
                  <a:lnTo>
                    <a:pt x="823" y="0"/>
                  </a:lnTo>
                  <a:lnTo>
                    <a:pt x="682" y="0"/>
                  </a:lnTo>
                  <a:lnTo>
                    <a:pt x="615" y="239"/>
                  </a:lnTo>
                  <a:cubicBezTo>
                    <a:pt x="615" y="253"/>
                    <a:pt x="608" y="282"/>
                    <a:pt x="602" y="323"/>
                  </a:cubicBezTo>
                  <a:cubicBezTo>
                    <a:pt x="595" y="363"/>
                    <a:pt x="588" y="394"/>
                    <a:pt x="585" y="417"/>
                  </a:cubicBezTo>
                  <a:lnTo>
                    <a:pt x="581" y="417"/>
                  </a:lnTo>
                  <a:cubicBezTo>
                    <a:pt x="581" y="406"/>
                    <a:pt x="581" y="397"/>
                    <a:pt x="578" y="380"/>
                  </a:cubicBezTo>
                  <a:cubicBezTo>
                    <a:pt x="578" y="366"/>
                    <a:pt x="575" y="350"/>
                    <a:pt x="572" y="336"/>
                  </a:cubicBezTo>
                  <a:cubicBezTo>
                    <a:pt x="568" y="319"/>
                    <a:pt x="568" y="306"/>
                    <a:pt x="565" y="290"/>
                  </a:cubicBezTo>
                  <a:cubicBezTo>
                    <a:pt x="561" y="276"/>
                    <a:pt x="558" y="265"/>
                    <a:pt x="558" y="259"/>
                  </a:cubicBezTo>
                  <a:lnTo>
                    <a:pt x="494" y="0"/>
                  </a:lnTo>
                  <a:lnTo>
                    <a:pt x="333" y="0"/>
                  </a:lnTo>
                  <a:lnTo>
                    <a:pt x="266" y="259"/>
                  </a:lnTo>
                  <a:lnTo>
                    <a:pt x="259" y="299"/>
                  </a:lnTo>
                  <a:cubicBezTo>
                    <a:pt x="250" y="353"/>
                    <a:pt x="242" y="394"/>
                    <a:pt x="242" y="417"/>
                  </a:cubicBezTo>
                  <a:lnTo>
                    <a:pt x="239" y="417"/>
                  </a:lnTo>
                  <a:cubicBezTo>
                    <a:pt x="229" y="340"/>
                    <a:pt x="219" y="282"/>
                    <a:pt x="209" y="239"/>
                  </a:cubicBezTo>
                  <a:lnTo>
                    <a:pt x="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883;p38">
              <a:extLst>
                <a:ext uri="{FF2B5EF4-FFF2-40B4-BE49-F238E27FC236}">
                  <a16:creationId xmlns:a16="http://schemas.microsoft.com/office/drawing/2014/main" id="{4DD64008-6BC4-87F7-E833-3441D3A2CF14}"/>
                </a:ext>
              </a:extLst>
            </p:cNvPr>
            <p:cNvSpPr/>
            <p:nvPr/>
          </p:nvSpPr>
          <p:spPr>
            <a:xfrm>
              <a:off x="4301057" y="3420319"/>
              <a:ext cx="58633" cy="38328"/>
            </a:xfrm>
            <a:custGeom>
              <a:avLst/>
              <a:gdLst/>
              <a:ahLst/>
              <a:cxnLst/>
              <a:rect l="l" t="t" r="r" b="b"/>
              <a:pathLst>
                <a:path w="823" h="538" extrusionOk="0">
                  <a:moveTo>
                    <a:pt x="0" y="0"/>
                  </a:moveTo>
                  <a:lnTo>
                    <a:pt x="152" y="538"/>
                  </a:lnTo>
                  <a:lnTo>
                    <a:pt x="309" y="538"/>
                  </a:lnTo>
                  <a:lnTo>
                    <a:pt x="406" y="115"/>
                  </a:lnTo>
                  <a:lnTo>
                    <a:pt x="409" y="115"/>
                  </a:lnTo>
                  <a:lnTo>
                    <a:pt x="467" y="350"/>
                  </a:lnTo>
                  <a:lnTo>
                    <a:pt x="507" y="538"/>
                  </a:lnTo>
                  <a:lnTo>
                    <a:pt x="668" y="538"/>
                  </a:lnTo>
                  <a:lnTo>
                    <a:pt x="823" y="0"/>
                  </a:lnTo>
                  <a:lnTo>
                    <a:pt x="678" y="0"/>
                  </a:lnTo>
                  <a:lnTo>
                    <a:pt x="615" y="239"/>
                  </a:lnTo>
                  <a:cubicBezTo>
                    <a:pt x="611" y="253"/>
                    <a:pt x="604" y="282"/>
                    <a:pt x="598" y="323"/>
                  </a:cubicBezTo>
                  <a:cubicBezTo>
                    <a:pt x="591" y="363"/>
                    <a:pt x="584" y="394"/>
                    <a:pt x="584" y="417"/>
                  </a:cubicBezTo>
                  <a:lnTo>
                    <a:pt x="581" y="417"/>
                  </a:lnTo>
                  <a:cubicBezTo>
                    <a:pt x="581" y="406"/>
                    <a:pt x="578" y="397"/>
                    <a:pt x="578" y="380"/>
                  </a:cubicBezTo>
                  <a:cubicBezTo>
                    <a:pt x="575" y="366"/>
                    <a:pt x="571" y="350"/>
                    <a:pt x="571" y="336"/>
                  </a:cubicBezTo>
                  <a:cubicBezTo>
                    <a:pt x="567" y="319"/>
                    <a:pt x="564" y="306"/>
                    <a:pt x="561" y="290"/>
                  </a:cubicBezTo>
                  <a:cubicBezTo>
                    <a:pt x="558" y="276"/>
                    <a:pt x="558" y="265"/>
                    <a:pt x="554" y="259"/>
                  </a:cubicBezTo>
                  <a:lnTo>
                    <a:pt x="494" y="0"/>
                  </a:lnTo>
                  <a:lnTo>
                    <a:pt x="333" y="0"/>
                  </a:lnTo>
                  <a:lnTo>
                    <a:pt x="265" y="259"/>
                  </a:lnTo>
                  <a:lnTo>
                    <a:pt x="255" y="299"/>
                  </a:lnTo>
                  <a:cubicBezTo>
                    <a:pt x="248" y="353"/>
                    <a:pt x="242" y="394"/>
                    <a:pt x="239" y="417"/>
                  </a:cubicBez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886;p38">
              <a:extLst>
                <a:ext uri="{FF2B5EF4-FFF2-40B4-BE49-F238E27FC236}">
                  <a16:creationId xmlns:a16="http://schemas.microsoft.com/office/drawing/2014/main" id="{EFBEF43F-0134-347A-D759-4E5E0A3FB18C}"/>
                </a:ext>
              </a:extLst>
            </p:cNvPr>
            <p:cNvSpPr/>
            <p:nvPr/>
          </p:nvSpPr>
          <p:spPr>
            <a:xfrm>
              <a:off x="2995112" y="2629389"/>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888;p38">
              <a:extLst>
                <a:ext uri="{FF2B5EF4-FFF2-40B4-BE49-F238E27FC236}">
                  <a16:creationId xmlns:a16="http://schemas.microsoft.com/office/drawing/2014/main" id="{F87B97C1-8E61-9395-6DB8-AF075AC03E4B}"/>
                </a:ext>
              </a:extLst>
            </p:cNvPr>
            <p:cNvSpPr/>
            <p:nvPr/>
          </p:nvSpPr>
          <p:spPr>
            <a:xfrm>
              <a:off x="2995112" y="2672206"/>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890;p38">
              <a:extLst>
                <a:ext uri="{FF2B5EF4-FFF2-40B4-BE49-F238E27FC236}">
                  <a16:creationId xmlns:a16="http://schemas.microsoft.com/office/drawing/2014/main" id="{E542BB07-E04C-6DD0-9883-A2E8B3998361}"/>
                </a:ext>
              </a:extLst>
            </p:cNvPr>
            <p:cNvSpPr/>
            <p:nvPr/>
          </p:nvSpPr>
          <p:spPr>
            <a:xfrm>
              <a:off x="2995112" y="2715236"/>
              <a:ext cx="364334" cy="71"/>
            </a:xfrm>
            <a:custGeom>
              <a:avLst/>
              <a:gdLst/>
              <a:ahLst/>
              <a:cxnLst/>
              <a:rect l="l" t="t" r="r" b="b"/>
              <a:pathLst>
                <a:path w="5114" h="1" extrusionOk="0">
                  <a:moveTo>
                    <a:pt x="1" y="1"/>
                  </a:moveTo>
                  <a:lnTo>
                    <a:pt x="5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9386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318360" y="1013460"/>
            <a:ext cx="3359230" cy="18288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2145975" y="72711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SPLASH SCREEN</a:t>
            </a:r>
            <a:endParaRPr dirty="0"/>
          </a:p>
        </p:txBody>
      </p:sp>
      <p:sp>
        <p:nvSpPr>
          <p:cNvPr id="4866" name="Google Shape;4866;p60"/>
          <p:cNvSpPr txBox="1">
            <a:spLocks noGrp="1"/>
          </p:cNvSpPr>
          <p:nvPr>
            <p:ph type="body" idx="2"/>
          </p:nvPr>
        </p:nvSpPr>
        <p:spPr>
          <a:xfrm>
            <a:off x="4241749" y="2231942"/>
            <a:ext cx="3185991" cy="107005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Fira Sans Condensed Medium"/>
              <a:ea typeface="Fira Sans Condensed Medium"/>
              <a:cs typeface="Fira Sans Condensed Medium"/>
              <a:sym typeface="Fira Sans Condensed Medium"/>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Displayed for shorter period on opening application</a:t>
            </a:r>
            <a:r>
              <a:rPr lang="en-US" sz="1800" dirty="0">
                <a:effectLst/>
                <a:latin typeface="Times New Roman" panose="02020603050405020304" pitchFamily="18" charset="0"/>
                <a:ea typeface="Calibri" panose="020F0502020204030204" pitchFamily="34" charset="0"/>
              </a:rPr>
              <a:t>.</a:t>
            </a:r>
            <a:endParaRPr dirty="0"/>
          </a:p>
        </p:txBody>
      </p:sp>
      <p:pic>
        <p:nvPicPr>
          <p:cNvPr id="3" name="Picture 2">
            <a:extLst>
              <a:ext uri="{FF2B5EF4-FFF2-40B4-BE49-F238E27FC236}">
                <a16:creationId xmlns:a16="http://schemas.microsoft.com/office/drawing/2014/main" id="{CB40B979-A4A4-BC29-CCEA-D419289BAA21}"/>
              </a:ext>
            </a:extLst>
          </p:cNvPr>
          <p:cNvPicPr>
            <a:picLocks noChangeAspect="1"/>
          </p:cNvPicPr>
          <p:nvPr/>
        </p:nvPicPr>
        <p:blipFill>
          <a:blip r:embed="rId3"/>
          <a:stretch>
            <a:fillRect/>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28481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91205" y="6882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WELCOME</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Welcome screen will be displayed when new user will open the app.</a:t>
            </a:r>
            <a:endParaRPr lang="en-IN" sz="1800" dirty="0">
              <a:effectLst/>
              <a:latin typeface="Abel" panose="02000506030000020004" pitchFamily="2" charset="0"/>
              <a:ea typeface="Calibri" panose="020F0502020204030204" pitchFamily="34" charset="0"/>
            </a:endParaRPr>
          </a:p>
          <a:p>
            <a:pPr algn="just"/>
            <a:r>
              <a:rPr lang="en-US" sz="1800" b="1" dirty="0">
                <a:effectLst/>
                <a:latin typeface="Abel" panose="02000506030000020004" pitchFamily="2" charset="0"/>
                <a:ea typeface="Calibri" panose="020F0502020204030204" pitchFamily="34" charset="0"/>
              </a:rPr>
              <a:t>Get Started </a:t>
            </a:r>
            <a:r>
              <a:rPr lang="en-US" sz="1800" dirty="0">
                <a:effectLst/>
                <a:latin typeface="Abel" panose="02000506030000020004" pitchFamily="2" charset="0"/>
                <a:ea typeface="Calibri" panose="020F0502020204030204" pitchFamily="34" charset="0"/>
              </a:rPr>
              <a:t>button will take the user to </a:t>
            </a:r>
            <a:r>
              <a:rPr lang="en-US" sz="1800" b="1" dirty="0">
                <a:effectLst/>
                <a:latin typeface="Abel" panose="02000506030000020004" pitchFamily="2" charset="0"/>
                <a:ea typeface="Calibri" panose="020F0502020204030204" pitchFamily="34" charset="0"/>
              </a:rPr>
              <a:t>Sign-In </a:t>
            </a:r>
            <a:r>
              <a:rPr lang="en-US" sz="1800" dirty="0">
                <a:effectLst/>
                <a:latin typeface="Abel" panose="02000506030000020004" pitchFamily="2" charset="0"/>
                <a:ea typeface="Calibri" panose="020F0502020204030204" pitchFamily="34" charset="0"/>
              </a:rPr>
              <a:t>screen.</a:t>
            </a:r>
            <a:endParaRPr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9626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469020" cy="288043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4861" name="Google Shape;4861;p60"/>
          <p:cNvSpPr/>
          <p:nvPr/>
        </p:nvSpPr>
        <p:spPr>
          <a:xfrm>
            <a:off x="4935381" y="925660"/>
            <a:ext cx="1602579"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872650" y="6882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SIGN IN</a:t>
            </a:r>
            <a:endParaRPr dirty="0"/>
          </a:p>
        </p:txBody>
      </p:sp>
      <p:sp>
        <p:nvSpPr>
          <p:cNvPr id="4866" name="Google Shape;4866;p60"/>
          <p:cNvSpPr txBox="1">
            <a:spLocks noGrp="1"/>
          </p:cNvSpPr>
          <p:nvPr>
            <p:ph type="body" idx="2"/>
          </p:nvPr>
        </p:nvSpPr>
        <p:spPr>
          <a:xfrm>
            <a:off x="4332409" y="1887513"/>
            <a:ext cx="3469020" cy="2638936"/>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ctr">
              <a:lnSpc>
                <a:spcPct val="107000"/>
              </a:lnSpc>
              <a:spcAft>
                <a:spcPts val="800"/>
              </a:spcAft>
            </a:pPr>
            <a:r>
              <a:rPr lang="en-US" sz="1800" dirty="0">
                <a:effectLst/>
                <a:latin typeface="Abel" panose="02000506030000020004" pitchFamily="2" charset="0"/>
                <a:ea typeface="Calibri" panose="020F0502020204030204" pitchFamily="34" charset="0"/>
              </a:rPr>
              <a:t>User has two option to sign into our app- either </a:t>
            </a:r>
            <a:r>
              <a:rPr lang="en-US" sz="1800" b="1" dirty="0">
                <a:effectLst/>
                <a:latin typeface="Abel" panose="02000506030000020004" pitchFamily="2" charset="0"/>
                <a:ea typeface="Calibri" panose="020F0502020204030204" pitchFamily="34" charset="0"/>
              </a:rPr>
              <a:t>Mobile Number </a:t>
            </a:r>
            <a:r>
              <a:rPr lang="en-US" sz="1800" dirty="0">
                <a:effectLst/>
                <a:latin typeface="Abel" panose="02000506030000020004" pitchFamily="2" charset="0"/>
                <a:ea typeface="Calibri" panose="020F0502020204030204" pitchFamily="34" charset="0"/>
              </a:rPr>
              <a:t>or </a:t>
            </a:r>
            <a:r>
              <a:rPr lang="en-US" sz="1800" b="1" dirty="0">
                <a:effectLst/>
                <a:latin typeface="Abel" panose="02000506030000020004" pitchFamily="2" charset="0"/>
                <a:ea typeface="Calibri" panose="020F0502020204030204" pitchFamily="34" charset="0"/>
              </a:rPr>
              <a:t>with</a:t>
            </a:r>
            <a:r>
              <a:rPr lang="en-US" sz="1800" dirty="0">
                <a:effectLst/>
                <a:latin typeface="Abel" panose="02000506030000020004" pitchFamily="2" charset="0"/>
                <a:ea typeface="Calibri" panose="020F0502020204030204" pitchFamily="34" charset="0"/>
              </a:rPr>
              <a:t> </a:t>
            </a:r>
            <a:r>
              <a:rPr lang="en-US" sz="1800" b="1" dirty="0">
                <a:effectLst/>
                <a:latin typeface="Abel" panose="02000506030000020004" pitchFamily="2" charset="0"/>
                <a:ea typeface="Calibri" panose="020F0502020204030204" pitchFamily="34" charset="0"/>
              </a:rPr>
              <a:t>Google</a:t>
            </a:r>
            <a:r>
              <a:rPr lang="en-US" sz="1800" dirty="0">
                <a:effectLst/>
                <a:latin typeface="Abel" panose="02000506030000020004" pitchFamily="2" charset="0"/>
                <a:ea typeface="Calibri" panose="020F0502020204030204" pitchFamily="34" charset="0"/>
              </a:rPr>
              <a:t>.</a:t>
            </a:r>
            <a:endParaRPr lang="en-IN" sz="1800" dirty="0">
              <a:effectLst/>
              <a:latin typeface="Abel" panose="02000506030000020004" pitchFamily="2" charset="0"/>
              <a:ea typeface="Calibri" panose="020F0502020204030204" pitchFamily="34" charset="0"/>
            </a:endParaRPr>
          </a:p>
          <a:p>
            <a:pPr algn="ctr">
              <a:lnSpc>
                <a:spcPct val="107000"/>
              </a:lnSpc>
              <a:spcAft>
                <a:spcPts val="800"/>
              </a:spcAft>
            </a:pPr>
            <a:r>
              <a:rPr lang="en-US" sz="1800" dirty="0">
                <a:effectLst/>
                <a:latin typeface="Abel" panose="02000506030000020004" pitchFamily="2" charset="0"/>
                <a:ea typeface="Calibri" panose="020F0502020204030204" pitchFamily="34" charset="0"/>
              </a:rPr>
              <a:t> Selecting </a:t>
            </a:r>
            <a:r>
              <a:rPr lang="en-US" sz="1800" b="1" dirty="0">
                <a:effectLst/>
                <a:latin typeface="Abel" panose="02000506030000020004" pitchFamily="2" charset="0"/>
                <a:ea typeface="Calibri" panose="020F0502020204030204" pitchFamily="34" charset="0"/>
              </a:rPr>
              <a:t>Mobile Number</a:t>
            </a:r>
            <a:r>
              <a:rPr lang="en-US" sz="1800" dirty="0">
                <a:effectLst/>
                <a:latin typeface="Abel" panose="02000506030000020004" pitchFamily="2" charset="0"/>
                <a:ea typeface="Calibri" panose="020F0502020204030204" pitchFamily="34" charset="0"/>
              </a:rPr>
              <a:t> will go for OTP verification and</a:t>
            </a:r>
            <a:r>
              <a:rPr lang="en-IN" sz="1800" dirty="0">
                <a:latin typeface="Abel" panose="02000506030000020004" pitchFamily="2" charset="0"/>
                <a:ea typeface="Calibri" panose="020F0502020204030204" pitchFamily="34" charset="0"/>
              </a:rPr>
              <a:t> </a:t>
            </a:r>
            <a:r>
              <a:rPr lang="en-US" sz="1800" b="1" dirty="0">
                <a:effectLst/>
                <a:latin typeface="Abel" panose="02000506030000020004" pitchFamily="2" charset="0"/>
                <a:ea typeface="Calibri" panose="020F0502020204030204" pitchFamily="34" charset="0"/>
              </a:rPr>
              <a:t>With Google</a:t>
            </a:r>
            <a:r>
              <a:rPr lang="en-US" sz="1800" dirty="0">
                <a:effectLst/>
                <a:latin typeface="Abel" panose="02000506030000020004" pitchFamily="2" charset="0"/>
                <a:ea typeface="Calibri" panose="020F0502020204030204" pitchFamily="34" charset="0"/>
              </a:rPr>
              <a:t> will link your google account to sign-in.</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56" b="56"/>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095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4861" name="Google Shape;4861;p60"/>
          <p:cNvSpPr/>
          <p:nvPr/>
        </p:nvSpPr>
        <p:spPr>
          <a:xfrm>
            <a:off x="4729400" y="959950"/>
            <a:ext cx="187714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NUMBER</a:t>
            </a:r>
            <a:endParaRPr dirty="0"/>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56" b="56"/>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
        <p:nvSpPr>
          <p:cNvPr id="6" name="Google Shape;11836;p69">
            <a:extLst>
              <a:ext uri="{FF2B5EF4-FFF2-40B4-BE49-F238E27FC236}">
                <a16:creationId xmlns:a16="http://schemas.microsoft.com/office/drawing/2014/main" id="{125DDBA3-6C45-D11E-C96A-894948978F5F}"/>
              </a:ext>
            </a:extLst>
          </p:cNvPr>
          <p:cNvSpPr/>
          <p:nvPr/>
        </p:nvSpPr>
        <p:spPr>
          <a:xfrm>
            <a:off x="4404980" y="1887512"/>
            <a:ext cx="3410963" cy="295300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9" name="Google Shape;4866;p60">
            <a:extLst>
              <a:ext uri="{FF2B5EF4-FFF2-40B4-BE49-F238E27FC236}">
                <a16:creationId xmlns:a16="http://schemas.microsoft.com/office/drawing/2014/main" id="{40D8C300-3A01-EE05-3382-CF4C871099ED}"/>
              </a:ext>
            </a:extLst>
          </p:cNvPr>
          <p:cNvSpPr txBox="1">
            <a:spLocks noGrp="1"/>
          </p:cNvSpPr>
          <p:nvPr>
            <p:ph type="body" idx="2"/>
          </p:nvPr>
        </p:nvSpPr>
        <p:spPr>
          <a:xfrm>
            <a:off x="4249056" y="1713593"/>
            <a:ext cx="3487057" cy="2726558"/>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100000"/>
              </a:lnSpc>
              <a:spcAft>
                <a:spcPts val="800"/>
              </a:spcAft>
            </a:pPr>
            <a:r>
              <a:rPr lang="en-US" sz="1800" dirty="0">
                <a:effectLst/>
                <a:latin typeface="Abel" panose="02000506030000020004" pitchFamily="2" charset="0"/>
                <a:ea typeface="Calibri" panose="020F0502020204030204" pitchFamily="34" charset="0"/>
              </a:rPr>
              <a:t>On previous screen, if the user clicks on textbox to enter mobile number, will be redirected here.</a:t>
            </a:r>
            <a:endParaRPr lang="en-IN" sz="1800" dirty="0">
              <a:effectLst/>
              <a:latin typeface="Abel" panose="02000506030000020004" pitchFamily="2" charset="0"/>
              <a:ea typeface="Calibri" panose="020F0502020204030204" pitchFamily="34" charset="0"/>
            </a:endParaRPr>
          </a:p>
          <a:p>
            <a:pPr algn="just">
              <a:lnSpc>
                <a:spcPct val="100000"/>
              </a:lnSpc>
            </a:pPr>
            <a:r>
              <a:rPr lang="en-US" sz="1800" dirty="0">
                <a:effectLst/>
                <a:latin typeface="Abel" panose="02000506030000020004" pitchFamily="2" charset="0"/>
                <a:ea typeface="Calibri" panose="020F0502020204030204" pitchFamily="34" charset="0"/>
              </a:rPr>
              <a:t>After entering number and hitting </a:t>
            </a:r>
            <a:r>
              <a:rPr lang="en-US" sz="1800" b="1" dirty="0">
                <a:effectLst/>
                <a:latin typeface="Abel" panose="02000506030000020004" pitchFamily="2" charset="0"/>
                <a:ea typeface="Calibri" panose="020F0502020204030204" pitchFamily="34" charset="0"/>
              </a:rPr>
              <a:t>next</a:t>
            </a:r>
            <a:r>
              <a:rPr lang="en-US" sz="1800" dirty="0">
                <a:effectLst/>
                <a:latin typeface="Abel" panose="02000506030000020004" pitchFamily="2" charset="0"/>
                <a:ea typeface="Calibri" panose="020F0502020204030204" pitchFamily="34" charset="0"/>
              </a:rPr>
              <a:t> button, the user will receive OTP on entered number and redirected to next screen.</a:t>
            </a:r>
            <a:endParaRPr dirty="0">
              <a:latin typeface="Abel" panose="02000506030000020004" pitchFamily="2" charset="0"/>
            </a:endParaRPr>
          </a:p>
        </p:txBody>
      </p:sp>
    </p:spTree>
    <p:extLst>
      <p:ext uri="{BB962C8B-B14F-4D97-AF65-F5344CB8AC3E}">
        <p14:creationId xmlns:p14="http://schemas.microsoft.com/office/powerpoint/2010/main" val="22611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332590" y="959950"/>
            <a:ext cx="273496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848070" y="72112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VERIFICATION</a:t>
            </a:r>
            <a:endParaRPr dirty="0"/>
          </a:p>
        </p:txBody>
      </p:sp>
      <p:sp>
        <p:nvSpPr>
          <p:cNvPr id="4866" name="Google Shape;4866;p60"/>
          <p:cNvSpPr txBox="1">
            <a:spLocks noGrp="1"/>
          </p:cNvSpPr>
          <p:nvPr>
            <p:ph type="body" idx="2"/>
          </p:nvPr>
        </p:nvSpPr>
        <p:spPr>
          <a:xfrm>
            <a:off x="4259837" y="1887513"/>
            <a:ext cx="3273077" cy="177496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dirty="0">
              <a:solidFill>
                <a:schemeClr val="dk1"/>
              </a:solidFill>
              <a:latin typeface="Fira Sans Condensed Medium"/>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User must enter correct OTP here received from previous process and hit the </a:t>
            </a:r>
            <a:r>
              <a:rPr lang="en-US" sz="1800" b="1" dirty="0">
                <a:effectLst/>
                <a:latin typeface="Abel" panose="02000506030000020004" pitchFamily="2" charset="0"/>
                <a:ea typeface="Calibri" panose="020F0502020204030204" pitchFamily="34" charset="0"/>
              </a:rPr>
              <a:t>next </a:t>
            </a:r>
            <a:r>
              <a:rPr lang="en-US" sz="1800" dirty="0">
                <a:effectLst/>
                <a:latin typeface="Abel" panose="02000506030000020004" pitchFamily="2" charset="0"/>
                <a:ea typeface="Calibri" panose="020F0502020204030204" pitchFamily="34" charset="0"/>
              </a:rPr>
              <a:t>button to proceed to sign-in to our app.</a:t>
            </a:r>
            <a:endParaRPr lang="en-US"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56" b="56"/>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681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296123" y="1836712"/>
            <a:ext cx="3439991" cy="315620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370664" y="964245"/>
            <a:ext cx="290965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973489" y="71825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HOME SCREEN</a:t>
            </a:r>
            <a:endParaRPr dirty="0"/>
          </a:p>
        </p:txBody>
      </p:sp>
      <p:sp>
        <p:nvSpPr>
          <p:cNvPr id="4866" name="Google Shape;4866;p60"/>
          <p:cNvSpPr txBox="1">
            <a:spLocks noGrp="1"/>
          </p:cNvSpPr>
          <p:nvPr>
            <p:ph type="body" idx="2"/>
          </p:nvPr>
        </p:nvSpPr>
        <p:spPr>
          <a:xfrm>
            <a:off x="4161813" y="1690915"/>
            <a:ext cx="3519820" cy="3205644"/>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107000"/>
              </a:lnSpc>
              <a:spcAft>
                <a:spcPts val="800"/>
              </a:spcAft>
            </a:pPr>
            <a:r>
              <a:rPr lang="en-US" sz="1800" dirty="0">
                <a:effectLst/>
                <a:latin typeface="Abel" panose="02000506030000020004" pitchFamily="2" charset="0"/>
                <a:ea typeface="Calibri" panose="020F0502020204030204" pitchFamily="34" charset="0"/>
              </a:rPr>
              <a:t>This screen will be displayed after successful sign-in to app.</a:t>
            </a:r>
            <a:endParaRPr lang="en-IN" sz="1800" dirty="0">
              <a:effectLst/>
              <a:latin typeface="Abel" panose="02000506030000020004" pitchFamily="2" charset="0"/>
              <a:ea typeface="Calibri" panose="020F0502020204030204" pitchFamily="34" charset="0"/>
            </a:endParaRPr>
          </a:p>
          <a:p>
            <a:pPr algn="just">
              <a:lnSpc>
                <a:spcPct val="107000"/>
              </a:lnSpc>
              <a:spcAft>
                <a:spcPts val="800"/>
              </a:spcAft>
            </a:pPr>
            <a:r>
              <a:rPr lang="en-US" sz="1800" dirty="0">
                <a:effectLst/>
                <a:latin typeface="Abel" panose="02000506030000020004" pitchFamily="2" charset="0"/>
                <a:ea typeface="Calibri" panose="020F0502020204030204" pitchFamily="34" charset="0"/>
              </a:rPr>
              <a:t>It contains search bar in which user can search products from store.</a:t>
            </a:r>
            <a:endParaRPr lang="en-IN" sz="1800" dirty="0">
              <a:effectLst/>
              <a:latin typeface="Abel" panose="02000506030000020004" pitchFamily="2" charset="0"/>
              <a:ea typeface="Calibri" panose="020F0502020204030204" pitchFamily="34" charset="0"/>
            </a:endParaRPr>
          </a:p>
          <a:p>
            <a:pPr algn="just"/>
            <a:r>
              <a:rPr lang="en-US" sz="1800" dirty="0">
                <a:effectLst/>
                <a:latin typeface="Abel" panose="02000506030000020004" pitchFamily="2" charset="0"/>
                <a:ea typeface="Calibri" panose="020F0502020204030204" pitchFamily="34" charset="0"/>
              </a:rPr>
              <a:t>And few category groups like </a:t>
            </a:r>
            <a:r>
              <a:rPr lang="en-US" sz="1800" b="1" dirty="0">
                <a:effectLst/>
                <a:latin typeface="Abel" panose="02000506030000020004" pitchFamily="2" charset="0"/>
                <a:ea typeface="Calibri" panose="020F0502020204030204" pitchFamily="34" charset="0"/>
              </a:rPr>
              <a:t>best-selling products, various offers, etc.</a:t>
            </a:r>
            <a:endParaRPr dirty="0">
              <a:latin typeface="Abel" panose="02000506030000020004" pitchFamily="2" charset="0"/>
            </a:endParaRPr>
          </a:p>
        </p:txBody>
      </p:sp>
      <p:pic>
        <p:nvPicPr>
          <p:cNvPr id="4" name="Picture 3">
            <a:extLst>
              <a:ext uri="{FF2B5EF4-FFF2-40B4-BE49-F238E27FC236}">
                <a16:creationId xmlns:a16="http://schemas.microsoft.com/office/drawing/2014/main" id="{74D4C593-4356-9CDA-965F-274F67104C40}"/>
              </a:ext>
            </a:extLst>
          </p:cNvPr>
          <p:cNvPicPr>
            <a:picLocks noChangeAspect="1"/>
          </p:cNvPicPr>
          <p:nvPr/>
        </p:nvPicPr>
        <p:blipFill rotWithShape="1">
          <a:blip r:embed="rId3">
            <a:extLst>
              <a:ext uri="{28A0092B-C50C-407E-A947-70E740481C1C}">
                <a14:useLocalDpi xmlns:a14="http://schemas.microsoft.com/office/drawing/2010/main" val="0"/>
              </a:ext>
            </a:extLst>
          </a:blip>
          <a:srcRect b="14963"/>
          <a:stretch/>
        </p:blipFill>
        <p:spPr bwMode="auto">
          <a:xfrm>
            <a:off x="1619514" y="472845"/>
            <a:ext cx="1944298" cy="4197809"/>
          </a:xfrm>
          <a:prstGeom prst="roundRect">
            <a:avLst>
              <a:gd name="adj" fmla="val 11111"/>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96055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01"/>
        <p:cNvGrpSpPr/>
        <p:nvPr/>
      </p:nvGrpSpPr>
      <p:grpSpPr>
        <a:xfrm>
          <a:off x="0" y="0"/>
          <a:ext cx="0" cy="0"/>
          <a:chOff x="0" y="0"/>
          <a:chExt cx="0" cy="0"/>
        </a:xfrm>
      </p:grpSpPr>
      <p:sp>
        <p:nvSpPr>
          <p:cNvPr id="78" name="Google Shape;4212;p56">
            <a:extLst>
              <a:ext uri="{FF2B5EF4-FFF2-40B4-BE49-F238E27FC236}">
                <a16:creationId xmlns:a16="http://schemas.microsoft.com/office/drawing/2014/main" id="{BCC3557D-8A56-2295-5F11-08838213C26F}"/>
              </a:ext>
            </a:extLst>
          </p:cNvPr>
          <p:cNvSpPr/>
          <p:nvPr/>
        </p:nvSpPr>
        <p:spPr>
          <a:xfrm>
            <a:off x="4873230" y="2302179"/>
            <a:ext cx="1083154" cy="1064916"/>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4211;p56">
            <a:extLst>
              <a:ext uri="{FF2B5EF4-FFF2-40B4-BE49-F238E27FC236}">
                <a16:creationId xmlns:a16="http://schemas.microsoft.com/office/drawing/2014/main" id="{8C6CD4A1-9C7B-FB21-4BE9-B2A6D37A1BEF}"/>
              </a:ext>
            </a:extLst>
          </p:cNvPr>
          <p:cNvPicPr preferRelativeResize="0"/>
          <p:nvPr/>
        </p:nvPicPr>
        <p:blipFill rotWithShape="1">
          <a:blip r:embed="rId3"/>
          <a:srcRect l="10908" t="778" r="56867" b="41602"/>
          <a:stretch/>
        </p:blipFill>
        <p:spPr>
          <a:xfrm>
            <a:off x="4870757" y="2349980"/>
            <a:ext cx="1044469" cy="1017108"/>
          </a:xfrm>
          <a:prstGeom prst="roundRect">
            <a:avLst>
              <a:gd name="adj" fmla="val 16667"/>
            </a:avLst>
          </a:prstGeom>
          <a:noFill/>
          <a:ln>
            <a:noFill/>
          </a:ln>
        </p:spPr>
      </p:pic>
      <p:sp>
        <p:nvSpPr>
          <p:cNvPr id="4203" name="Google Shape;4203;p56"/>
          <p:cNvSpPr/>
          <p:nvPr/>
        </p:nvSpPr>
        <p:spPr>
          <a:xfrm rot="10800000" flipH="1">
            <a:off x="1674019" y="1973710"/>
            <a:ext cx="719137" cy="118287"/>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04" name="Google Shape;4204;p56"/>
          <p:cNvSpPr/>
          <p:nvPr/>
        </p:nvSpPr>
        <p:spPr>
          <a:xfrm>
            <a:off x="3584775" y="685975"/>
            <a:ext cx="19905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OUR TEAM</a:t>
            </a:r>
            <a:endParaRPr dirty="0"/>
          </a:p>
        </p:txBody>
      </p:sp>
      <p:sp>
        <p:nvSpPr>
          <p:cNvPr id="4208" name="Google Shape;4208;p56"/>
          <p:cNvSpPr txBox="1">
            <a:spLocks noGrp="1"/>
          </p:cNvSpPr>
          <p:nvPr>
            <p:ph type="ctrTitle" idx="4294967295"/>
          </p:nvPr>
        </p:nvSpPr>
        <p:spPr>
          <a:xfrm>
            <a:off x="1492114" y="1583723"/>
            <a:ext cx="1083154" cy="644700"/>
          </a:xfrm>
          <a:prstGeom prst="rect">
            <a:avLst/>
          </a:prstGeom>
          <a:ln>
            <a:noFill/>
          </a:ln>
        </p:spPr>
        <p:txBody>
          <a:bodyPr spcFirstLastPara="1" wrap="square" lIns="0" tIns="0" rIns="0" bIns="0" anchor="ctr" anchorCtr="0">
            <a:noAutofit/>
          </a:bodyPr>
          <a:lstStyle/>
          <a:p>
            <a:pPr marL="0" lvl="0" indent="0" algn="ctr" rtl="0">
              <a:spcBef>
                <a:spcPts val="0"/>
              </a:spcBef>
              <a:spcAft>
                <a:spcPts val="0"/>
              </a:spcAft>
              <a:buNone/>
            </a:pPr>
            <a:r>
              <a:rPr lang="en-IN" sz="1400" dirty="0">
                <a:latin typeface="Abel" panose="02000506030000020004" pitchFamily="2" charset="0"/>
              </a:rPr>
              <a:t>Avinash</a:t>
            </a:r>
            <a:br>
              <a:rPr lang="en-IN" sz="1400" dirty="0">
                <a:latin typeface="Abel" panose="02000506030000020004" pitchFamily="2" charset="0"/>
              </a:rPr>
            </a:br>
            <a:r>
              <a:rPr lang="en-IN" sz="1400" dirty="0">
                <a:latin typeface="Abel" panose="02000506030000020004" pitchFamily="2" charset="0"/>
              </a:rPr>
              <a:t>Chovatiya</a:t>
            </a:r>
            <a:endParaRPr sz="1400" dirty="0">
              <a:latin typeface="Abel" panose="02000506030000020004" pitchFamily="2" charset="0"/>
            </a:endParaRPr>
          </a:p>
        </p:txBody>
      </p:sp>
      <p:sp>
        <p:nvSpPr>
          <p:cNvPr id="4212" name="Google Shape;4212;p56"/>
          <p:cNvSpPr/>
          <p:nvPr/>
        </p:nvSpPr>
        <p:spPr>
          <a:xfrm>
            <a:off x="3185145" y="2313676"/>
            <a:ext cx="1083154" cy="1064916"/>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4" name="Google Shape;4214;p56"/>
          <p:cNvSpPr/>
          <p:nvPr/>
        </p:nvSpPr>
        <p:spPr>
          <a:xfrm rot="10800000">
            <a:off x="21" y="43"/>
            <a:ext cx="1514452" cy="861159"/>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
        <p:nvSpPr>
          <p:cNvPr id="4215" name="Google Shape;4215;p56"/>
          <p:cNvSpPr/>
          <p:nvPr/>
        </p:nvSpPr>
        <p:spPr>
          <a:xfrm>
            <a:off x="7577397" y="4267197"/>
            <a:ext cx="1566624" cy="876241"/>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sp>
      <p:grpSp>
        <p:nvGrpSpPr>
          <p:cNvPr id="4216" name="Google Shape;4216;p56"/>
          <p:cNvGrpSpPr/>
          <p:nvPr/>
        </p:nvGrpSpPr>
        <p:grpSpPr>
          <a:xfrm>
            <a:off x="348262" y="3741614"/>
            <a:ext cx="593164" cy="1161172"/>
            <a:chOff x="4921825" y="870250"/>
            <a:chExt cx="407925" cy="798550"/>
          </a:xfrm>
        </p:grpSpPr>
        <p:sp>
          <p:nvSpPr>
            <p:cNvPr id="4217" name="Google Shape;4217;p5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56"/>
          <p:cNvGrpSpPr/>
          <p:nvPr/>
        </p:nvGrpSpPr>
        <p:grpSpPr>
          <a:xfrm>
            <a:off x="8064128" y="685973"/>
            <a:ext cx="593164" cy="1161172"/>
            <a:chOff x="4921825" y="870250"/>
            <a:chExt cx="407925" cy="798550"/>
          </a:xfrm>
        </p:grpSpPr>
        <p:sp>
          <p:nvSpPr>
            <p:cNvPr id="4248" name="Google Shape;4248;p5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4212;p56">
            <a:extLst>
              <a:ext uri="{FF2B5EF4-FFF2-40B4-BE49-F238E27FC236}">
                <a16:creationId xmlns:a16="http://schemas.microsoft.com/office/drawing/2014/main" id="{5424DA9B-B124-9858-7681-5B408829FB9E}"/>
              </a:ext>
            </a:extLst>
          </p:cNvPr>
          <p:cNvSpPr/>
          <p:nvPr/>
        </p:nvSpPr>
        <p:spPr>
          <a:xfrm>
            <a:off x="6558842" y="2302179"/>
            <a:ext cx="1083154" cy="1064916"/>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212;p56">
            <a:extLst>
              <a:ext uri="{FF2B5EF4-FFF2-40B4-BE49-F238E27FC236}">
                <a16:creationId xmlns:a16="http://schemas.microsoft.com/office/drawing/2014/main" id="{7EB8C0BD-52A8-C0A9-CF0C-FFA0226918F6}"/>
              </a:ext>
            </a:extLst>
          </p:cNvPr>
          <p:cNvSpPr/>
          <p:nvPr/>
        </p:nvSpPr>
        <p:spPr>
          <a:xfrm>
            <a:off x="1497060" y="2313676"/>
            <a:ext cx="1083154" cy="1064916"/>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 name="Google Shape;4211;p56">
            <a:extLst>
              <a:ext uri="{FF2B5EF4-FFF2-40B4-BE49-F238E27FC236}">
                <a16:creationId xmlns:a16="http://schemas.microsoft.com/office/drawing/2014/main" id="{8529A3E3-2684-F88C-98B3-31215AE4DC8C}"/>
              </a:ext>
            </a:extLst>
          </p:cNvPr>
          <p:cNvPicPr preferRelativeResize="0"/>
          <p:nvPr/>
        </p:nvPicPr>
        <p:blipFill rotWithShape="1">
          <a:blip r:embed="rId4"/>
          <a:srcRect l="27857" t="50474" r="10814" b="14314"/>
          <a:stretch/>
        </p:blipFill>
        <p:spPr>
          <a:xfrm>
            <a:off x="6558842" y="2349980"/>
            <a:ext cx="1044472" cy="1017108"/>
          </a:xfrm>
          <a:prstGeom prst="roundRect">
            <a:avLst>
              <a:gd name="adj" fmla="val 16667"/>
            </a:avLst>
          </a:prstGeom>
          <a:noFill/>
          <a:ln>
            <a:noFill/>
          </a:ln>
        </p:spPr>
      </p:pic>
      <p:pic>
        <p:nvPicPr>
          <p:cNvPr id="87" name="Google Shape;4211;p56">
            <a:extLst>
              <a:ext uri="{FF2B5EF4-FFF2-40B4-BE49-F238E27FC236}">
                <a16:creationId xmlns:a16="http://schemas.microsoft.com/office/drawing/2014/main" id="{0395CB08-37BE-40C6-C89C-20EBF2527059}"/>
              </a:ext>
            </a:extLst>
          </p:cNvPr>
          <p:cNvPicPr preferRelativeResize="0"/>
          <p:nvPr/>
        </p:nvPicPr>
        <p:blipFill rotWithShape="1">
          <a:blip r:embed="rId5"/>
          <a:srcRect l="36334" t="9693" r="19810" b="33362"/>
          <a:stretch/>
        </p:blipFill>
        <p:spPr>
          <a:xfrm>
            <a:off x="1494588" y="2361484"/>
            <a:ext cx="1044470" cy="1017108"/>
          </a:xfrm>
          <a:prstGeom prst="roundRect">
            <a:avLst>
              <a:gd name="adj" fmla="val 16667"/>
            </a:avLst>
          </a:prstGeom>
          <a:noFill/>
          <a:ln>
            <a:noFill/>
          </a:ln>
        </p:spPr>
      </p:pic>
      <p:pic>
        <p:nvPicPr>
          <p:cNvPr id="4213" name="Google Shape;4213;p56"/>
          <p:cNvPicPr preferRelativeResize="0"/>
          <p:nvPr/>
        </p:nvPicPr>
        <p:blipFill rotWithShape="1">
          <a:blip r:embed="rId6"/>
          <a:srcRect l="4824" t="61" r="5279" b="11956"/>
          <a:stretch/>
        </p:blipFill>
        <p:spPr>
          <a:xfrm>
            <a:off x="3182672" y="2361484"/>
            <a:ext cx="1044470" cy="1018382"/>
          </a:xfrm>
          <a:prstGeom prst="roundRect">
            <a:avLst>
              <a:gd name="adj" fmla="val 16667"/>
            </a:avLst>
          </a:prstGeom>
          <a:noFill/>
          <a:ln>
            <a:noFill/>
          </a:ln>
        </p:spPr>
      </p:pic>
      <p:sp>
        <p:nvSpPr>
          <p:cNvPr id="95" name="Google Shape;4203;p56">
            <a:extLst>
              <a:ext uri="{FF2B5EF4-FFF2-40B4-BE49-F238E27FC236}">
                <a16:creationId xmlns:a16="http://schemas.microsoft.com/office/drawing/2014/main" id="{9169B6A6-3BCC-2A10-DF3C-FFF472E5122F}"/>
              </a:ext>
            </a:extLst>
          </p:cNvPr>
          <p:cNvSpPr/>
          <p:nvPr/>
        </p:nvSpPr>
        <p:spPr>
          <a:xfrm rot="10800000" flipH="1">
            <a:off x="3364577" y="1973710"/>
            <a:ext cx="719137" cy="118287"/>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4208;p56">
            <a:extLst>
              <a:ext uri="{FF2B5EF4-FFF2-40B4-BE49-F238E27FC236}">
                <a16:creationId xmlns:a16="http://schemas.microsoft.com/office/drawing/2014/main" id="{923FC469-94BE-6719-455B-76842A297F1F}"/>
              </a:ext>
            </a:extLst>
          </p:cNvPr>
          <p:cNvSpPr txBox="1">
            <a:spLocks/>
          </p:cNvSpPr>
          <p:nvPr/>
        </p:nvSpPr>
        <p:spPr>
          <a:xfrm>
            <a:off x="3182672" y="1583723"/>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400" dirty="0">
                <a:latin typeface="Abel" panose="02000506030000020004" pitchFamily="2" charset="0"/>
              </a:rPr>
              <a:t>Krishna</a:t>
            </a:r>
          </a:p>
          <a:p>
            <a:pPr algn="ctr"/>
            <a:r>
              <a:rPr lang="en-IN" sz="1400" dirty="0">
                <a:latin typeface="Abel" panose="02000506030000020004" pitchFamily="2" charset="0"/>
              </a:rPr>
              <a:t>Antala</a:t>
            </a:r>
          </a:p>
        </p:txBody>
      </p:sp>
      <p:sp>
        <p:nvSpPr>
          <p:cNvPr id="97" name="Google Shape;4203;p56">
            <a:extLst>
              <a:ext uri="{FF2B5EF4-FFF2-40B4-BE49-F238E27FC236}">
                <a16:creationId xmlns:a16="http://schemas.microsoft.com/office/drawing/2014/main" id="{1BE5E856-CEB4-8827-6274-0EF44207EE6A}"/>
              </a:ext>
            </a:extLst>
          </p:cNvPr>
          <p:cNvSpPr/>
          <p:nvPr/>
        </p:nvSpPr>
        <p:spPr>
          <a:xfrm rot="10800000" flipH="1">
            <a:off x="5055135" y="1973710"/>
            <a:ext cx="719137" cy="118287"/>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 name="Google Shape;4208;p56">
            <a:extLst>
              <a:ext uri="{FF2B5EF4-FFF2-40B4-BE49-F238E27FC236}">
                <a16:creationId xmlns:a16="http://schemas.microsoft.com/office/drawing/2014/main" id="{3649B997-B3FC-5509-770D-A92BF7986ABA}"/>
              </a:ext>
            </a:extLst>
          </p:cNvPr>
          <p:cNvSpPr txBox="1">
            <a:spLocks/>
          </p:cNvSpPr>
          <p:nvPr/>
        </p:nvSpPr>
        <p:spPr>
          <a:xfrm>
            <a:off x="4873230" y="1583723"/>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400" dirty="0">
                <a:latin typeface="Abel" panose="02000506030000020004" pitchFamily="2" charset="0"/>
              </a:rPr>
              <a:t>Hetvi</a:t>
            </a:r>
          </a:p>
          <a:p>
            <a:pPr algn="ctr"/>
            <a:r>
              <a:rPr lang="en-IN" sz="1400" dirty="0">
                <a:latin typeface="Abel" panose="02000506030000020004" pitchFamily="2" charset="0"/>
              </a:rPr>
              <a:t>Vadalia</a:t>
            </a:r>
          </a:p>
        </p:txBody>
      </p:sp>
      <p:sp>
        <p:nvSpPr>
          <p:cNvPr id="99" name="Google Shape;4203;p56">
            <a:extLst>
              <a:ext uri="{FF2B5EF4-FFF2-40B4-BE49-F238E27FC236}">
                <a16:creationId xmlns:a16="http://schemas.microsoft.com/office/drawing/2014/main" id="{0BDF4C8A-69D8-15A7-925F-9DE387FFE0EC}"/>
              </a:ext>
            </a:extLst>
          </p:cNvPr>
          <p:cNvSpPr/>
          <p:nvPr/>
        </p:nvSpPr>
        <p:spPr>
          <a:xfrm rot="10800000" flipH="1">
            <a:off x="6740747" y="1971424"/>
            <a:ext cx="719137" cy="118287"/>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4208;p56">
            <a:extLst>
              <a:ext uri="{FF2B5EF4-FFF2-40B4-BE49-F238E27FC236}">
                <a16:creationId xmlns:a16="http://schemas.microsoft.com/office/drawing/2014/main" id="{7B87507F-4BCB-7FCD-CB90-5110EB44BB62}"/>
              </a:ext>
            </a:extLst>
          </p:cNvPr>
          <p:cNvSpPr txBox="1">
            <a:spLocks/>
          </p:cNvSpPr>
          <p:nvPr/>
        </p:nvSpPr>
        <p:spPr>
          <a:xfrm>
            <a:off x="6558842" y="1581437"/>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400" dirty="0">
                <a:latin typeface="Abel" panose="02000506030000020004" pitchFamily="2" charset="0"/>
              </a:rPr>
              <a:t>Sahil</a:t>
            </a:r>
          </a:p>
          <a:p>
            <a:pPr algn="ctr"/>
            <a:r>
              <a:rPr lang="en-IN" sz="1400" dirty="0">
                <a:latin typeface="Abel" panose="02000506030000020004" pitchFamily="2" charset="0"/>
              </a:rPr>
              <a:t>Gajera</a:t>
            </a:r>
          </a:p>
        </p:txBody>
      </p:sp>
      <p:sp>
        <p:nvSpPr>
          <p:cNvPr id="101" name="Google Shape;4208;p56">
            <a:extLst>
              <a:ext uri="{FF2B5EF4-FFF2-40B4-BE49-F238E27FC236}">
                <a16:creationId xmlns:a16="http://schemas.microsoft.com/office/drawing/2014/main" id="{7243EC79-5066-A4FE-6A0C-126A889EED35}"/>
              </a:ext>
            </a:extLst>
          </p:cNvPr>
          <p:cNvSpPr txBox="1">
            <a:spLocks/>
          </p:cNvSpPr>
          <p:nvPr/>
        </p:nvSpPr>
        <p:spPr>
          <a:xfrm>
            <a:off x="1492114" y="3405599"/>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050" dirty="0">
                <a:solidFill>
                  <a:schemeClr val="bg1">
                    <a:lumMod val="50000"/>
                  </a:schemeClr>
                </a:solidFill>
                <a:latin typeface="Abel" panose="02000506030000020004" pitchFamily="2" charset="0"/>
              </a:rPr>
              <a:t>20SOECE11083</a:t>
            </a:r>
          </a:p>
          <a:p>
            <a:pPr algn="ctr"/>
            <a:r>
              <a:rPr lang="en-IN" sz="1050" dirty="0">
                <a:solidFill>
                  <a:schemeClr val="bg1">
                    <a:lumMod val="50000"/>
                  </a:schemeClr>
                </a:solidFill>
                <a:latin typeface="Abel" panose="02000506030000020004" pitchFamily="2" charset="0"/>
              </a:rPr>
              <a:t>5CEB</a:t>
            </a:r>
          </a:p>
        </p:txBody>
      </p:sp>
      <p:sp>
        <p:nvSpPr>
          <p:cNvPr id="102" name="Google Shape;4208;p56">
            <a:extLst>
              <a:ext uri="{FF2B5EF4-FFF2-40B4-BE49-F238E27FC236}">
                <a16:creationId xmlns:a16="http://schemas.microsoft.com/office/drawing/2014/main" id="{70C49139-ABEE-8A20-A581-EF28AB36859D}"/>
              </a:ext>
            </a:extLst>
          </p:cNvPr>
          <p:cNvSpPr txBox="1">
            <a:spLocks/>
          </p:cNvSpPr>
          <p:nvPr/>
        </p:nvSpPr>
        <p:spPr>
          <a:xfrm>
            <a:off x="3182672" y="3405599"/>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050" dirty="0">
                <a:solidFill>
                  <a:schemeClr val="bg1">
                    <a:lumMod val="50000"/>
                  </a:schemeClr>
                </a:solidFill>
                <a:latin typeface="Abel" panose="02000506030000020004" pitchFamily="2" charset="0"/>
              </a:rPr>
              <a:t>20SOEIT11002</a:t>
            </a:r>
          </a:p>
          <a:p>
            <a:pPr algn="ctr"/>
            <a:r>
              <a:rPr lang="en-IN" sz="1050" dirty="0">
                <a:solidFill>
                  <a:schemeClr val="bg1">
                    <a:lumMod val="50000"/>
                  </a:schemeClr>
                </a:solidFill>
                <a:latin typeface="Abel" panose="02000506030000020004" pitchFamily="2" charset="0"/>
              </a:rPr>
              <a:t>5ITA</a:t>
            </a:r>
          </a:p>
        </p:txBody>
      </p:sp>
      <p:sp>
        <p:nvSpPr>
          <p:cNvPr id="103" name="Google Shape;4208;p56">
            <a:extLst>
              <a:ext uri="{FF2B5EF4-FFF2-40B4-BE49-F238E27FC236}">
                <a16:creationId xmlns:a16="http://schemas.microsoft.com/office/drawing/2014/main" id="{A9FADBAE-2144-8E40-5EC8-7C09AA2F8845}"/>
              </a:ext>
            </a:extLst>
          </p:cNvPr>
          <p:cNvSpPr txBox="1">
            <a:spLocks/>
          </p:cNvSpPr>
          <p:nvPr/>
        </p:nvSpPr>
        <p:spPr>
          <a:xfrm>
            <a:off x="4873230" y="3405599"/>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050" dirty="0">
                <a:solidFill>
                  <a:schemeClr val="bg1">
                    <a:lumMod val="50000"/>
                  </a:schemeClr>
                </a:solidFill>
                <a:latin typeface="Abel" panose="02000506030000020004" pitchFamily="2" charset="0"/>
              </a:rPr>
              <a:t>20SOECE11073</a:t>
            </a:r>
          </a:p>
          <a:p>
            <a:pPr algn="ctr"/>
            <a:r>
              <a:rPr lang="en-IN" sz="1050" dirty="0">
                <a:solidFill>
                  <a:schemeClr val="bg1">
                    <a:lumMod val="50000"/>
                  </a:schemeClr>
                </a:solidFill>
                <a:latin typeface="Abel" panose="02000506030000020004" pitchFamily="2" charset="0"/>
              </a:rPr>
              <a:t>5CEB</a:t>
            </a:r>
          </a:p>
        </p:txBody>
      </p:sp>
      <p:sp>
        <p:nvSpPr>
          <p:cNvPr id="104" name="Google Shape;4208;p56">
            <a:extLst>
              <a:ext uri="{FF2B5EF4-FFF2-40B4-BE49-F238E27FC236}">
                <a16:creationId xmlns:a16="http://schemas.microsoft.com/office/drawing/2014/main" id="{0285A227-B806-0DA5-F233-5D4AF22E9E67}"/>
              </a:ext>
            </a:extLst>
          </p:cNvPr>
          <p:cNvSpPr txBox="1">
            <a:spLocks/>
          </p:cNvSpPr>
          <p:nvPr/>
        </p:nvSpPr>
        <p:spPr>
          <a:xfrm>
            <a:off x="6558842" y="3403313"/>
            <a:ext cx="1083154" cy="644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IN" sz="1050" dirty="0">
                <a:solidFill>
                  <a:schemeClr val="bg1">
                    <a:lumMod val="50000"/>
                  </a:schemeClr>
                </a:solidFill>
                <a:latin typeface="Abel" panose="02000506030000020004" pitchFamily="2" charset="0"/>
              </a:rPr>
              <a:t>20SOEIT11008</a:t>
            </a:r>
          </a:p>
          <a:p>
            <a:pPr algn="ctr"/>
            <a:r>
              <a:rPr lang="en-IN" sz="1050" dirty="0">
                <a:solidFill>
                  <a:schemeClr val="bg1">
                    <a:lumMod val="50000"/>
                  </a:schemeClr>
                </a:solidFill>
                <a:latin typeface="Abel" panose="02000506030000020004" pitchFamily="2" charset="0"/>
              </a:rPr>
              <a:t>5ITA</a:t>
            </a:r>
          </a:p>
        </p:txBody>
      </p:sp>
      <p:pic>
        <p:nvPicPr>
          <p:cNvPr id="105" name="Google Shape;4921;p64">
            <a:extLst>
              <a:ext uri="{FF2B5EF4-FFF2-40B4-BE49-F238E27FC236}">
                <a16:creationId xmlns:a16="http://schemas.microsoft.com/office/drawing/2014/main" id="{A7BCF7C8-438E-FE56-78D7-CCAF28181101}"/>
              </a:ext>
            </a:extLst>
          </p:cNvPr>
          <p:cNvPicPr preferRelativeResize="0"/>
          <p:nvPr/>
        </p:nvPicPr>
        <p:blipFill rotWithShape="1">
          <a:blip r:embed="rId7">
            <a:alphaModFix/>
          </a:blip>
          <a:srcRect/>
          <a:stretch/>
        </p:blipFill>
        <p:spPr>
          <a:xfrm>
            <a:off x="8277" y="-3556"/>
            <a:ext cx="2039435" cy="1557740"/>
          </a:xfrm>
          <a:prstGeom prst="rect">
            <a:avLst/>
          </a:prstGeom>
          <a:noFill/>
          <a:ln>
            <a:noFill/>
          </a:ln>
        </p:spPr>
      </p:pic>
      <p:pic>
        <p:nvPicPr>
          <p:cNvPr id="106" name="Google Shape;4922;p64">
            <a:extLst>
              <a:ext uri="{FF2B5EF4-FFF2-40B4-BE49-F238E27FC236}">
                <a16:creationId xmlns:a16="http://schemas.microsoft.com/office/drawing/2014/main" id="{B8CA7B50-7F03-6F44-7560-970E182130B7}"/>
              </a:ext>
            </a:extLst>
          </p:cNvPr>
          <p:cNvPicPr preferRelativeResize="0"/>
          <p:nvPr/>
        </p:nvPicPr>
        <p:blipFill rotWithShape="1">
          <a:blip r:embed="rId8">
            <a:alphaModFix/>
          </a:blip>
          <a:srcRect t="6377" b="6377"/>
          <a:stretch/>
        </p:blipFill>
        <p:spPr>
          <a:xfrm>
            <a:off x="6969347" y="3741614"/>
            <a:ext cx="2292031" cy="15136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476278" cy="269174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659296" y="989699"/>
            <a:ext cx="1997536"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EXPLORE</a:t>
            </a:r>
            <a:endParaRPr dirty="0"/>
          </a:p>
        </p:txBody>
      </p:sp>
      <p:sp>
        <p:nvSpPr>
          <p:cNvPr id="4866" name="Google Shape;4866;p60"/>
          <p:cNvSpPr txBox="1">
            <a:spLocks noGrp="1"/>
          </p:cNvSpPr>
          <p:nvPr>
            <p:ph type="body" idx="2"/>
          </p:nvPr>
        </p:nvSpPr>
        <p:spPr>
          <a:xfrm>
            <a:off x="4332408" y="1760427"/>
            <a:ext cx="3476278" cy="2836072"/>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107000"/>
              </a:lnSpc>
              <a:spcAft>
                <a:spcPts val="800"/>
              </a:spcAft>
            </a:pPr>
            <a:r>
              <a:rPr lang="en-US" sz="1800" dirty="0">
                <a:effectLst/>
                <a:latin typeface="Abel" panose="02000506030000020004" pitchFamily="2" charset="0"/>
                <a:ea typeface="Calibri" panose="020F0502020204030204" pitchFamily="34" charset="0"/>
              </a:rPr>
              <a:t>This screen be reached by clicking </a:t>
            </a:r>
            <a:r>
              <a:rPr lang="en-US" sz="1800" b="1" dirty="0">
                <a:effectLst/>
                <a:latin typeface="Abel" panose="02000506030000020004" pitchFamily="2" charset="0"/>
                <a:ea typeface="Calibri" panose="020F0502020204030204" pitchFamily="34" charset="0"/>
              </a:rPr>
              <a:t>Explore </a:t>
            </a:r>
            <a:r>
              <a:rPr lang="en-US" sz="1800" dirty="0">
                <a:effectLst/>
                <a:latin typeface="Abel" panose="02000506030000020004" pitchFamily="2" charset="0"/>
                <a:ea typeface="Calibri" panose="020F0502020204030204" pitchFamily="34" charset="0"/>
              </a:rPr>
              <a:t>tab in bottom bar. Different categories of products will be listed here in different clickable card views.</a:t>
            </a:r>
            <a:endParaRPr lang="en-IN" sz="1800" dirty="0">
              <a:effectLst/>
              <a:latin typeface="Abel" panose="02000506030000020004" pitchFamily="2" charset="0"/>
              <a:ea typeface="Calibri" panose="020F0502020204030204" pitchFamily="34" charset="0"/>
            </a:endParaRPr>
          </a:p>
          <a:p>
            <a:pPr algn="just">
              <a:lnSpc>
                <a:spcPct val="107000"/>
              </a:lnSpc>
              <a:spcAft>
                <a:spcPts val="800"/>
              </a:spcAft>
            </a:pPr>
            <a:r>
              <a:rPr lang="en-US" sz="1800" dirty="0">
                <a:effectLst/>
                <a:latin typeface="Abel" panose="02000506030000020004" pitchFamily="2" charset="0"/>
                <a:ea typeface="Calibri" panose="020F0502020204030204" pitchFamily="34" charset="0"/>
              </a:rPr>
              <a:t>Also, a search bar is provided to search products in this.</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33182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628816" y="955270"/>
            <a:ext cx="2046304"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CATALOG</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This screen is optional, and it will be displayed only if the user clicks the category which has a sub-category. It is very similar to previous screen.</a:t>
            </a:r>
            <a:endParaRPr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87747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338391" cy="2783142"/>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708064" y="965624"/>
            <a:ext cx="1944298"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SEARCH</a:t>
            </a:r>
            <a:endParaRPr dirty="0"/>
          </a:p>
        </p:txBody>
      </p:sp>
      <p:sp>
        <p:nvSpPr>
          <p:cNvPr id="4866" name="Google Shape;4866;p60"/>
          <p:cNvSpPr txBox="1">
            <a:spLocks noGrp="1"/>
          </p:cNvSpPr>
          <p:nvPr>
            <p:ph type="body" idx="2"/>
          </p:nvPr>
        </p:nvSpPr>
        <p:spPr>
          <a:xfrm>
            <a:off x="4346870" y="1818963"/>
            <a:ext cx="3338391" cy="2920241"/>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This screen will list the products of category selected by user from previous screen. It has search bar to search among products.</a:t>
            </a:r>
            <a:endParaRPr lang="en-IN" sz="1800" dirty="0">
              <a:effectLst/>
              <a:latin typeface="Abel" panose="02000506030000020004" pitchFamily="2" charset="0"/>
              <a:ea typeface="Calibri" panose="020F0502020204030204" pitchFamily="34" charset="0"/>
            </a:endParaRPr>
          </a:p>
          <a:p>
            <a:pPr algn="just"/>
            <a:r>
              <a:rPr lang="en-US" sz="1800" dirty="0">
                <a:effectLst/>
                <a:latin typeface="Abel" panose="02000506030000020004" pitchFamily="2" charset="0"/>
                <a:ea typeface="Calibri" panose="020F0502020204030204" pitchFamily="34" charset="0"/>
              </a:rPr>
              <a:t>It has filter button on top right to apply filter and sort the products.</a:t>
            </a:r>
            <a:endParaRPr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7793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99990"/>
            <a:ext cx="3483534" cy="31074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742395" y="947180"/>
            <a:ext cx="180856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FILTERS</a:t>
            </a:r>
            <a:endParaRPr dirty="0"/>
          </a:p>
        </p:txBody>
      </p:sp>
      <p:sp>
        <p:nvSpPr>
          <p:cNvPr id="4866" name="Google Shape;4866;p60"/>
          <p:cNvSpPr txBox="1">
            <a:spLocks noGrp="1"/>
          </p:cNvSpPr>
          <p:nvPr>
            <p:ph type="body" idx="2"/>
          </p:nvPr>
        </p:nvSpPr>
        <p:spPr>
          <a:xfrm>
            <a:off x="4273733" y="1784069"/>
            <a:ext cx="3570620" cy="3191699"/>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endParaRPr lang="en-IN" dirty="0">
              <a:solidFill>
                <a:schemeClr val="dk1"/>
              </a:solidFill>
              <a:latin typeface="Fira Sans Condensed Medium"/>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This is filter menu which will pop up when user click filter button on previous screen. It has option to select category of product and to sort the products according to price.</a:t>
            </a:r>
          </a:p>
          <a:p>
            <a:pPr algn="just">
              <a:lnSpc>
                <a:spcPct val="100000"/>
              </a:lnSpc>
            </a:pPr>
            <a:r>
              <a:rPr lang="en-US" sz="1800" b="1" dirty="0">
                <a:effectLst/>
                <a:latin typeface="Abel" panose="02000506030000020004" pitchFamily="2" charset="0"/>
                <a:ea typeface="Calibri" panose="020F0502020204030204" pitchFamily="34" charset="0"/>
              </a:rPr>
              <a:t>Apply Filter </a:t>
            </a:r>
            <a:r>
              <a:rPr lang="en-US" sz="1800" dirty="0">
                <a:effectLst/>
                <a:latin typeface="Abel" panose="02000506030000020004" pitchFamily="2" charset="0"/>
                <a:ea typeface="Calibri" panose="020F0502020204030204" pitchFamily="34" charset="0"/>
              </a:rPr>
              <a:t>button will reload the screen with the product according to user selected options.</a:t>
            </a:r>
            <a:endParaRPr lang="en-US"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24930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273077" cy="3032830"/>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238066" y="959950"/>
            <a:ext cx="369283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2232481" y="683932"/>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PRODUCT DETAILS</a:t>
            </a:r>
            <a:endParaRPr dirty="0"/>
          </a:p>
        </p:txBody>
      </p:sp>
      <p:sp>
        <p:nvSpPr>
          <p:cNvPr id="4866" name="Google Shape;4866;p60"/>
          <p:cNvSpPr txBox="1">
            <a:spLocks noGrp="1"/>
          </p:cNvSpPr>
          <p:nvPr>
            <p:ph type="body" idx="2"/>
          </p:nvPr>
        </p:nvSpPr>
        <p:spPr>
          <a:xfrm>
            <a:off x="4238066" y="1896213"/>
            <a:ext cx="3273077" cy="1861263"/>
          </a:xfrm>
          <a:prstGeom prst="rect">
            <a:avLst/>
          </a:prstGeom>
        </p:spPr>
        <p:txBody>
          <a:bodyPr spcFirstLastPara="1" wrap="square" lIns="91425" tIns="91425" rIns="91425" bIns="91425" anchor="t" anchorCtr="0">
            <a:noAutofit/>
          </a:bodyPr>
          <a:lstStyle/>
          <a:p>
            <a:pPr algn="just">
              <a:lnSpc>
                <a:spcPct val="90000"/>
              </a:lnSpc>
              <a:spcAft>
                <a:spcPts val="800"/>
              </a:spcAft>
            </a:pPr>
            <a:r>
              <a:rPr lang="en-US" sz="1800" dirty="0">
                <a:effectLst/>
                <a:latin typeface="Abel" panose="02000506030000020004" pitchFamily="2" charset="0"/>
                <a:ea typeface="Calibri" panose="020F0502020204030204" pitchFamily="34" charset="0"/>
              </a:rPr>
              <a:t>This screen shows the description and details of product after clicking the product from previously listed items.</a:t>
            </a:r>
            <a:endParaRPr lang="en-IN" sz="1800" dirty="0">
              <a:effectLst/>
              <a:latin typeface="Abel" panose="02000506030000020004" pitchFamily="2" charset="0"/>
              <a:ea typeface="Calibri" panose="020F0502020204030204" pitchFamily="34" charset="0"/>
            </a:endParaRPr>
          </a:p>
          <a:p>
            <a:pPr algn="just">
              <a:lnSpc>
                <a:spcPct val="90000"/>
              </a:lnSpc>
              <a:spcAft>
                <a:spcPts val="800"/>
              </a:spcAft>
            </a:pPr>
            <a:r>
              <a:rPr lang="en-US" sz="1800" b="1" dirty="0" err="1">
                <a:effectLst/>
                <a:latin typeface="Abel" panose="02000506030000020004" pitchFamily="2" charset="0"/>
                <a:ea typeface="Calibri" panose="020F0502020204030204" pitchFamily="34" charset="0"/>
              </a:rPr>
              <a:t>Favourite</a:t>
            </a:r>
            <a:r>
              <a:rPr lang="en-US" sz="1800" b="1" dirty="0">
                <a:effectLst/>
                <a:latin typeface="Abel" panose="02000506030000020004" pitchFamily="2" charset="0"/>
                <a:ea typeface="Calibri" panose="020F0502020204030204" pitchFamily="34" charset="0"/>
              </a:rPr>
              <a:t> </a:t>
            </a:r>
            <a:r>
              <a:rPr lang="en-US" sz="1800" dirty="0">
                <a:effectLst/>
                <a:latin typeface="Abel" panose="02000506030000020004" pitchFamily="2" charset="0"/>
                <a:ea typeface="Calibri" panose="020F0502020204030204" pitchFamily="34" charset="0"/>
              </a:rPr>
              <a:t>button will add the product to </a:t>
            </a:r>
            <a:r>
              <a:rPr lang="en-US" sz="1800" dirty="0" err="1">
                <a:effectLst/>
                <a:latin typeface="Abel" panose="02000506030000020004" pitchFamily="2" charset="0"/>
                <a:ea typeface="Calibri" panose="020F0502020204030204" pitchFamily="34" charset="0"/>
              </a:rPr>
              <a:t>favourite</a:t>
            </a:r>
            <a:r>
              <a:rPr lang="en-US" sz="1800" dirty="0">
                <a:effectLst/>
                <a:latin typeface="Abel" panose="02000506030000020004" pitchFamily="2" charset="0"/>
                <a:ea typeface="Calibri" panose="020F0502020204030204" pitchFamily="34" charset="0"/>
              </a:rPr>
              <a:t> list.</a:t>
            </a:r>
            <a:endParaRPr lang="en-IN" sz="1800" dirty="0">
              <a:effectLst/>
              <a:latin typeface="Abel" panose="02000506030000020004" pitchFamily="2" charset="0"/>
              <a:ea typeface="Calibri" panose="020F0502020204030204" pitchFamily="34" charset="0"/>
            </a:endParaRPr>
          </a:p>
          <a:p>
            <a:pPr algn="just"/>
            <a:r>
              <a:rPr lang="en-US" sz="1800" b="1" dirty="0">
                <a:effectLst/>
                <a:latin typeface="Abel" panose="02000506030000020004" pitchFamily="2" charset="0"/>
                <a:ea typeface="Calibri" panose="020F0502020204030204" pitchFamily="34" charset="0"/>
              </a:rPr>
              <a:t>Add to Cart</a:t>
            </a:r>
            <a:r>
              <a:rPr lang="en-US" sz="1800" dirty="0">
                <a:effectLst/>
                <a:latin typeface="Abel" panose="02000506030000020004" pitchFamily="2" charset="0"/>
                <a:ea typeface="Calibri" panose="020F0502020204030204" pitchFamily="34" charset="0"/>
              </a:rPr>
              <a:t> button will add the item to cart.</a:t>
            </a:r>
            <a:endParaRPr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34922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737360"/>
            <a:ext cx="3489340" cy="2933295"/>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CART VIEW</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b="1" dirty="0">
                <a:effectLst/>
                <a:latin typeface="Abel" panose="02000506030000020004" pitchFamily="2" charset="0"/>
                <a:ea typeface="Calibri" panose="020F0502020204030204" pitchFamily="34" charset="0"/>
              </a:rPr>
              <a:t>Cart </a:t>
            </a:r>
            <a:r>
              <a:rPr lang="en-US" sz="1800" dirty="0">
                <a:effectLst/>
                <a:latin typeface="Abel" panose="02000506030000020004" pitchFamily="2" charset="0"/>
                <a:ea typeface="Calibri" panose="020F0502020204030204" pitchFamily="34" charset="0"/>
              </a:rPr>
              <a:t>button in bottom bar will list all items in cart.</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Clicking on each item will open description and details of item.</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Onclick listener will take user to checkout and place the order by clicking </a:t>
            </a:r>
            <a:r>
              <a:rPr lang="en-US" sz="1800" b="1" dirty="0">
                <a:effectLst/>
                <a:latin typeface="Abel" panose="02000506030000020004" pitchFamily="2" charset="0"/>
                <a:ea typeface="Calibri" panose="020F0502020204030204" pitchFamily="34" charset="0"/>
              </a:rPr>
              <a:t>Go to Checkout </a:t>
            </a:r>
            <a:r>
              <a:rPr lang="en-US" sz="1800" dirty="0">
                <a:effectLst/>
                <a:latin typeface="Abel" panose="02000506030000020004" pitchFamily="2" charset="0"/>
                <a:ea typeface="Calibri" panose="020F0502020204030204" pitchFamily="34" charset="0"/>
              </a:rPr>
              <a:t>button.</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17371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653540"/>
            <a:ext cx="3185991" cy="3017115"/>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872650" y="6736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FAVOURITE LIST</a:t>
            </a:r>
            <a:endParaRPr dirty="0"/>
          </a:p>
        </p:txBody>
      </p:sp>
      <p:sp>
        <p:nvSpPr>
          <p:cNvPr id="4866" name="Google Shape;4866;p60"/>
          <p:cNvSpPr txBox="1">
            <a:spLocks noGrp="1"/>
          </p:cNvSpPr>
          <p:nvPr>
            <p:ph type="body" idx="2"/>
          </p:nvPr>
        </p:nvSpPr>
        <p:spPr>
          <a:xfrm>
            <a:off x="4229357" y="1709774"/>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Click on </a:t>
            </a:r>
            <a:r>
              <a:rPr lang="en-US" sz="1800" b="1" dirty="0">
                <a:effectLst/>
                <a:latin typeface="Abel" panose="02000506030000020004" pitchFamily="2" charset="0"/>
                <a:ea typeface="Calibri" panose="020F0502020204030204" pitchFamily="34" charset="0"/>
              </a:rPr>
              <a:t>Favorite </a:t>
            </a:r>
            <a:r>
              <a:rPr lang="en-US" sz="1800" dirty="0">
                <a:effectLst/>
                <a:latin typeface="Abel" panose="02000506030000020004" pitchFamily="2" charset="0"/>
                <a:ea typeface="Calibri" panose="020F0502020204030204" pitchFamily="34" charset="0"/>
              </a:rPr>
              <a:t>button in bottom bar will list all items in favorite list.</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Clicking on each item will open description and details of item.</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User can add all items from favorite list to cart by clicking </a:t>
            </a:r>
            <a:r>
              <a:rPr lang="en-US" sz="1800" b="1" dirty="0">
                <a:effectLst/>
                <a:latin typeface="Abel" panose="02000506030000020004" pitchFamily="2" charset="0"/>
                <a:ea typeface="Calibri" panose="020F0502020204030204" pitchFamily="34" charset="0"/>
              </a:rPr>
              <a:t>Add All To Cart </a:t>
            </a:r>
            <a:r>
              <a:rPr lang="en-US" sz="1800" dirty="0">
                <a:effectLst/>
                <a:latin typeface="Abel" panose="02000506030000020004" pitchFamily="2" charset="0"/>
                <a:ea typeface="Calibri" panose="020F0502020204030204" pitchFamily="34" charset="0"/>
              </a:rPr>
              <a:t>button below.</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80837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01214"/>
            <a:ext cx="3862720" cy="2869441"/>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CHECKOUT</a:t>
            </a:r>
            <a:endParaRPr dirty="0"/>
          </a:p>
        </p:txBody>
      </p:sp>
      <p:sp>
        <p:nvSpPr>
          <p:cNvPr id="4866" name="Google Shape;4866;p60"/>
          <p:cNvSpPr txBox="1">
            <a:spLocks noGrp="1"/>
          </p:cNvSpPr>
          <p:nvPr>
            <p:ph type="body" idx="2"/>
          </p:nvPr>
        </p:nvSpPr>
        <p:spPr>
          <a:xfrm>
            <a:off x="4259837" y="1801214"/>
            <a:ext cx="4007863" cy="1924966"/>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After clicking</a:t>
            </a:r>
            <a:r>
              <a:rPr lang="en-US" sz="1800" b="1" dirty="0">
                <a:effectLst/>
                <a:latin typeface="Abel" panose="02000506030000020004" pitchFamily="2" charset="0"/>
                <a:ea typeface="Calibri" panose="020F0502020204030204" pitchFamily="34" charset="0"/>
              </a:rPr>
              <a:t> Checkout </a:t>
            </a:r>
            <a:r>
              <a:rPr lang="en-US" sz="1800" dirty="0">
                <a:effectLst/>
                <a:latin typeface="Abel" panose="02000506030000020004" pitchFamily="2" charset="0"/>
                <a:ea typeface="Calibri" panose="020F0502020204030204" pitchFamily="34" charset="0"/>
              </a:rPr>
              <a:t>button in cart screen, user will be able to place order and this screen will be displayed.</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It will allow user to select shipping address from the addresses saved in their profile and select payment method for payment.</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b="1" dirty="0">
                <a:effectLst/>
                <a:latin typeface="Abel" panose="02000506030000020004" pitchFamily="2" charset="0"/>
                <a:ea typeface="Calibri" panose="020F0502020204030204" pitchFamily="34" charset="0"/>
              </a:rPr>
              <a:t>Place Order</a:t>
            </a:r>
            <a:r>
              <a:rPr lang="en-US" sz="1800" dirty="0">
                <a:effectLst/>
                <a:latin typeface="Abel" panose="02000506030000020004" pitchFamily="2" charset="0"/>
                <a:ea typeface="Calibri" panose="020F0502020204030204" pitchFamily="34" charset="0"/>
              </a:rPr>
              <a:t> button will confirm the order and check for valid user inputs.</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906555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2783142"/>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SUCCESS</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This screen will be displayed when the user clicks </a:t>
            </a:r>
            <a:r>
              <a:rPr lang="en-US" sz="1800" b="1" dirty="0">
                <a:effectLst/>
                <a:latin typeface="Abel" panose="02000506030000020004" pitchFamily="2" charset="0"/>
                <a:ea typeface="Calibri" panose="020F0502020204030204" pitchFamily="34" charset="0"/>
              </a:rPr>
              <a:t>Place Order </a:t>
            </a:r>
            <a:r>
              <a:rPr lang="en-US" sz="1800" dirty="0">
                <a:effectLst/>
                <a:latin typeface="Abel" panose="02000506030000020004" pitchFamily="2" charset="0"/>
                <a:ea typeface="Calibri" panose="020F0502020204030204" pitchFamily="34" charset="0"/>
              </a:rPr>
              <a:t>button and the order is confirmed.</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It contains two buttons </a:t>
            </a:r>
            <a:r>
              <a:rPr lang="en-US" sz="1800" b="1" dirty="0">
                <a:effectLst/>
                <a:latin typeface="Abel" panose="02000506030000020004" pitchFamily="2" charset="0"/>
                <a:ea typeface="Calibri" panose="020F0502020204030204" pitchFamily="34" charset="0"/>
              </a:rPr>
              <a:t>Track Order </a:t>
            </a:r>
            <a:r>
              <a:rPr lang="en-US" sz="1800" dirty="0">
                <a:effectLst/>
                <a:latin typeface="Abel" panose="02000506030000020004" pitchFamily="2" charset="0"/>
                <a:ea typeface="Calibri" panose="020F0502020204030204" pitchFamily="34" charset="0"/>
              </a:rPr>
              <a:t>- it will redirect the user to orders screen.</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and </a:t>
            </a:r>
            <a:r>
              <a:rPr lang="en-US" sz="1800" b="1" dirty="0">
                <a:effectLst/>
                <a:latin typeface="Abel" panose="02000506030000020004" pitchFamily="2" charset="0"/>
                <a:ea typeface="Calibri" panose="020F0502020204030204" pitchFamily="34" charset="0"/>
              </a:rPr>
              <a:t>Back to home</a:t>
            </a:r>
            <a:r>
              <a:rPr lang="en-US" sz="1800" dirty="0">
                <a:effectLst/>
                <a:latin typeface="Abel" panose="02000506030000020004" pitchFamily="2" charset="0"/>
                <a:ea typeface="Calibri" panose="020F0502020204030204" pitchFamily="34" charset="0"/>
              </a:rPr>
              <a:t> – it will take the user to home screen.</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08213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443620" cy="2783142"/>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a:t>
            </a:r>
            <a:endParaRPr dirty="0"/>
          </a:p>
        </p:txBody>
      </p:sp>
      <p:sp>
        <p:nvSpPr>
          <p:cNvPr id="4866" name="Google Shape;4866;p60"/>
          <p:cNvSpPr txBox="1">
            <a:spLocks noGrp="1"/>
          </p:cNvSpPr>
          <p:nvPr>
            <p:ph type="body" idx="2"/>
          </p:nvPr>
        </p:nvSpPr>
        <p:spPr>
          <a:xfrm>
            <a:off x="4259837" y="1801214"/>
            <a:ext cx="3588763" cy="1917346"/>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This screen will be displayed if any exception or error occurs during confirmation of order.</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It contains two buttons </a:t>
            </a:r>
            <a:r>
              <a:rPr lang="en-US" sz="1800" b="1" dirty="0">
                <a:effectLst/>
                <a:latin typeface="Abel" panose="02000506030000020004" pitchFamily="2" charset="0"/>
                <a:ea typeface="Calibri" panose="020F0502020204030204" pitchFamily="34" charset="0"/>
              </a:rPr>
              <a:t>Please Try Again </a:t>
            </a:r>
            <a:r>
              <a:rPr lang="en-US" sz="1800" dirty="0">
                <a:effectLst/>
                <a:latin typeface="Abel" panose="02000506030000020004" pitchFamily="2" charset="0"/>
                <a:ea typeface="Calibri" panose="020F0502020204030204" pitchFamily="34" charset="0"/>
              </a:rPr>
              <a:t>- it will call the checkout method again and try to confirm order.</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and </a:t>
            </a:r>
            <a:r>
              <a:rPr lang="en-US" sz="1800" b="1" dirty="0">
                <a:effectLst/>
                <a:latin typeface="Abel" panose="02000506030000020004" pitchFamily="2" charset="0"/>
                <a:ea typeface="Calibri" panose="020F0502020204030204" pitchFamily="34" charset="0"/>
              </a:rPr>
              <a:t>Back to home</a:t>
            </a:r>
            <a:r>
              <a:rPr lang="en-US" sz="1800" dirty="0">
                <a:effectLst/>
                <a:latin typeface="Abel" panose="02000506030000020004" pitchFamily="2" charset="0"/>
                <a:ea typeface="Calibri" panose="020F0502020204030204" pitchFamily="34" charset="0"/>
              </a:rPr>
              <a:t> – it will take the user to home screen.</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74168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29"/>
          <p:cNvSpPr/>
          <p:nvPr/>
        </p:nvSpPr>
        <p:spPr>
          <a:xfrm rot="10800000">
            <a:off x="2787004" y="420013"/>
            <a:ext cx="381000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9"/>
          <p:cNvSpPr/>
          <p:nvPr/>
        </p:nvSpPr>
        <p:spPr>
          <a:xfrm rot="10800000" flipH="1">
            <a:off x="2032625" y="1071829"/>
            <a:ext cx="916800" cy="384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9"/>
          <p:cNvSpPr/>
          <p:nvPr/>
        </p:nvSpPr>
        <p:spPr>
          <a:xfrm rot="10800000" flipH="1">
            <a:off x="6679172" y="1071799"/>
            <a:ext cx="914400" cy="384900"/>
          </a:xfrm>
          <a:prstGeom prst="rect">
            <a:avLst/>
          </a:prstGeom>
          <a:solidFill>
            <a:schemeClr val="tx2">
              <a:lumMod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9"/>
          <p:cNvSpPr/>
          <p:nvPr/>
        </p:nvSpPr>
        <p:spPr>
          <a:xfrm rot="10800000" flipH="1">
            <a:off x="4361710" y="1071787"/>
            <a:ext cx="916800" cy="384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9"/>
          <p:cNvSpPr/>
          <p:nvPr/>
        </p:nvSpPr>
        <p:spPr>
          <a:xfrm rot="10800000" flipH="1">
            <a:off x="2032625" y="3254125"/>
            <a:ext cx="916800" cy="339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9"/>
          <p:cNvSpPr/>
          <p:nvPr/>
        </p:nvSpPr>
        <p:spPr>
          <a:xfrm rot="10800000" flipH="1">
            <a:off x="6679172" y="3254075"/>
            <a:ext cx="914400" cy="33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9"/>
          <p:cNvSpPr/>
          <p:nvPr/>
        </p:nvSpPr>
        <p:spPr>
          <a:xfrm rot="10800000" flipH="1">
            <a:off x="4361710" y="3254088"/>
            <a:ext cx="916800" cy="339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4" name="Google Shape;2254;p29"/>
          <p:cNvSpPr txBox="1">
            <a:spLocks noGrp="1"/>
          </p:cNvSpPr>
          <p:nvPr>
            <p:ph type="ctrTitle"/>
          </p:nvPr>
        </p:nvSpPr>
        <p:spPr>
          <a:xfrm>
            <a:off x="3658660" y="1589224"/>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Final Definition</a:t>
            </a:r>
            <a:endParaRPr dirty="0"/>
          </a:p>
        </p:txBody>
      </p:sp>
      <p:sp>
        <p:nvSpPr>
          <p:cNvPr id="2255" name="Google Shape;2255;p29"/>
          <p:cNvSpPr txBox="1">
            <a:spLocks noGrp="1"/>
          </p:cNvSpPr>
          <p:nvPr>
            <p:ph type="subTitle" idx="1"/>
          </p:nvPr>
        </p:nvSpPr>
        <p:spPr>
          <a:xfrm>
            <a:off x="3658661" y="1846527"/>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Definition of application to be developed by our team </a:t>
            </a:r>
            <a:endParaRPr dirty="0"/>
          </a:p>
        </p:txBody>
      </p:sp>
      <p:sp>
        <p:nvSpPr>
          <p:cNvPr id="2256" name="Google Shape;2256;p29"/>
          <p:cNvSpPr txBox="1">
            <a:spLocks noGrp="1"/>
          </p:cNvSpPr>
          <p:nvPr>
            <p:ph type="title" idx="2"/>
          </p:nvPr>
        </p:nvSpPr>
        <p:spPr>
          <a:xfrm>
            <a:off x="4269160"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257" name="Google Shape;2257;p29"/>
          <p:cNvSpPr txBox="1">
            <a:spLocks noGrp="1"/>
          </p:cNvSpPr>
          <p:nvPr>
            <p:ph type="ctrTitle" idx="3"/>
          </p:nvPr>
        </p:nvSpPr>
        <p:spPr>
          <a:xfrm>
            <a:off x="3658660" y="3722410"/>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Analysis Model</a:t>
            </a:r>
            <a:endParaRPr dirty="0"/>
          </a:p>
        </p:txBody>
      </p:sp>
      <p:sp>
        <p:nvSpPr>
          <p:cNvPr id="2258" name="Google Shape;2258;p29"/>
          <p:cNvSpPr txBox="1">
            <a:spLocks noGrp="1"/>
          </p:cNvSpPr>
          <p:nvPr>
            <p:ph type="subTitle" idx="4"/>
          </p:nvPr>
        </p:nvSpPr>
        <p:spPr>
          <a:xfrm>
            <a:off x="3658661" y="3992523"/>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Flow chart &amp; Diagrams</a:t>
            </a:r>
            <a:endParaRPr dirty="0"/>
          </a:p>
        </p:txBody>
      </p:sp>
      <p:sp>
        <p:nvSpPr>
          <p:cNvPr id="2259" name="Google Shape;2259;p29"/>
          <p:cNvSpPr txBox="1">
            <a:spLocks noGrp="1"/>
          </p:cNvSpPr>
          <p:nvPr>
            <p:ph type="title" idx="5"/>
          </p:nvPr>
        </p:nvSpPr>
        <p:spPr>
          <a:xfrm>
            <a:off x="4269160"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60" name="Google Shape;2260;p29"/>
          <p:cNvSpPr txBox="1">
            <a:spLocks noGrp="1"/>
          </p:cNvSpPr>
          <p:nvPr>
            <p:ph type="ctrTitle" idx="6"/>
          </p:nvPr>
        </p:nvSpPr>
        <p:spPr>
          <a:xfrm>
            <a:off x="5974922" y="1589224"/>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Needs of Project</a:t>
            </a:r>
            <a:endParaRPr dirty="0"/>
          </a:p>
        </p:txBody>
      </p:sp>
      <p:sp>
        <p:nvSpPr>
          <p:cNvPr id="2261" name="Google Shape;2261;p29"/>
          <p:cNvSpPr txBox="1">
            <a:spLocks noGrp="1"/>
          </p:cNvSpPr>
          <p:nvPr>
            <p:ph type="subTitle" idx="7"/>
          </p:nvPr>
        </p:nvSpPr>
        <p:spPr>
          <a:xfrm>
            <a:off x="5974924" y="1846527"/>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Needs of the application which we are going to develop</a:t>
            </a:r>
            <a:endParaRPr dirty="0"/>
          </a:p>
        </p:txBody>
      </p:sp>
      <p:sp>
        <p:nvSpPr>
          <p:cNvPr id="2262" name="Google Shape;2262;p29"/>
          <p:cNvSpPr txBox="1">
            <a:spLocks noGrp="1"/>
          </p:cNvSpPr>
          <p:nvPr>
            <p:ph type="title" idx="8"/>
          </p:nvPr>
        </p:nvSpPr>
        <p:spPr>
          <a:xfrm>
            <a:off x="6585422"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63" name="Google Shape;2263;p29"/>
          <p:cNvSpPr txBox="1">
            <a:spLocks noGrp="1"/>
          </p:cNvSpPr>
          <p:nvPr>
            <p:ph type="ctrTitle" idx="9"/>
          </p:nvPr>
        </p:nvSpPr>
        <p:spPr>
          <a:xfrm>
            <a:off x="5974922" y="3722410"/>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Limitations &amp; Future</a:t>
            </a:r>
            <a:endParaRPr dirty="0"/>
          </a:p>
        </p:txBody>
      </p:sp>
      <p:sp>
        <p:nvSpPr>
          <p:cNvPr id="2264" name="Google Shape;2264;p29"/>
          <p:cNvSpPr txBox="1">
            <a:spLocks noGrp="1"/>
          </p:cNvSpPr>
          <p:nvPr>
            <p:ph type="subTitle" idx="13"/>
          </p:nvPr>
        </p:nvSpPr>
        <p:spPr>
          <a:xfrm>
            <a:off x="5974924" y="3992523"/>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Limitations and future enhancement of application</a:t>
            </a:r>
            <a:endParaRPr dirty="0"/>
          </a:p>
        </p:txBody>
      </p:sp>
      <p:sp>
        <p:nvSpPr>
          <p:cNvPr id="2265" name="Google Shape;2265;p29"/>
          <p:cNvSpPr txBox="1">
            <a:spLocks noGrp="1"/>
          </p:cNvSpPr>
          <p:nvPr>
            <p:ph type="title" idx="14"/>
          </p:nvPr>
        </p:nvSpPr>
        <p:spPr>
          <a:xfrm>
            <a:off x="6585422"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266" name="Google Shape;2266;p29"/>
          <p:cNvSpPr txBox="1">
            <a:spLocks noGrp="1"/>
          </p:cNvSpPr>
          <p:nvPr>
            <p:ph type="ctrTitle" idx="15"/>
          </p:nvPr>
        </p:nvSpPr>
        <p:spPr>
          <a:xfrm>
            <a:off x="2786560" y="318432"/>
            <a:ext cx="4067100" cy="44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TABLE OF CONTENTS</a:t>
            </a:r>
            <a:endParaRPr dirty="0"/>
          </a:p>
        </p:txBody>
      </p:sp>
      <p:sp>
        <p:nvSpPr>
          <p:cNvPr id="2267" name="Google Shape;2267;p29"/>
          <p:cNvSpPr txBox="1">
            <a:spLocks noGrp="1"/>
          </p:cNvSpPr>
          <p:nvPr>
            <p:ph type="ctrTitle" idx="16"/>
          </p:nvPr>
        </p:nvSpPr>
        <p:spPr>
          <a:xfrm>
            <a:off x="1329575" y="1589233"/>
            <a:ext cx="2322900" cy="2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 Distribution</a:t>
            </a:r>
            <a:endParaRPr dirty="0"/>
          </a:p>
        </p:txBody>
      </p:sp>
      <p:sp>
        <p:nvSpPr>
          <p:cNvPr id="2268" name="Google Shape;2268;p29"/>
          <p:cNvSpPr txBox="1">
            <a:spLocks noGrp="1"/>
          </p:cNvSpPr>
          <p:nvPr>
            <p:ph type="subTitle" idx="17"/>
          </p:nvPr>
        </p:nvSpPr>
        <p:spPr>
          <a:xfrm>
            <a:off x="1329575" y="1846527"/>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Work done by our team members</a:t>
            </a:r>
            <a:endParaRPr dirty="0"/>
          </a:p>
        </p:txBody>
      </p:sp>
      <p:sp>
        <p:nvSpPr>
          <p:cNvPr id="2269" name="Google Shape;2269;p29"/>
          <p:cNvSpPr txBox="1">
            <a:spLocks noGrp="1"/>
          </p:cNvSpPr>
          <p:nvPr>
            <p:ph type="title" idx="18"/>
          </p:nvPr>
        </p:nvSpPr>
        <p:spPr>
          <a:xfrm>
            <a:off x="1940075" y="833125"/>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70" name="Google Shape;2270;p29"/>
          <p:cNvSpPr txBox="1">
            <a:spLocks noGrp="1"/>
          </p:cNvSpPr>
          <p:nvPr>
            <p:ph type="ctrTitle" idx="19"/>
          </p:nvPr>
        </p:nvSpPr>
        <p:spPr>
          <a:xfrm>
            <a:off x="1329575" y="3722410"/>
            <a:ext cx="2322900" cy="26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Prototype</a:t>
            </a:r>
            <a:endParaRPr dirty="0"/>
          </a:p>
        </p:txBody>
      </p:sp>
      <p:sp>
        <p:nvSpPr>
          <p:cNvPr id="2271" name="Google Shape;2271;p29"/>
          <p:cNvSpPr txBox="1">
            <a:spLocks noGrp="1"/>
          </p:cNvSpPr>
          <p:nvPr>
            <p:ph type="subTitle" idx="20"/>
          </p:nvPr>
        </p:nvSpPr>
        <p:spPr>
          <a:xfrm>
            <a:off x="1329575" y="3992523"/>
            <a:ext cx="23229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Design of our application</a:t>
            </a:r>
            <a:endParaRPr dirty="0"/>
          </a:p>
        </p:txBody>
      </p:sp>
      <p:sp>
        <p:nvSpPr>
          <p:cNvPr id="2272" name="Google Shape;2272;p29"/>
          <p:cNvSpPr txBox="1">
            <a:spLocks noGrp="1"/>
          </p:cNvSpPr>
          <p:nvPr>
            <p:ph type="title" idx="21"/>
          </p:nvPr>
        </p:nvSpPr>
        <p:spPr>
          <a:xfrm>
            <a:off x="1940075" y="2972134"/>
            <a:ext cx="1101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219680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ACCOUNT</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In Account screen, you can find buttons to view your </a:t>
            </a:r>
            <a:r>
              <a:rPr lang="en-US" sz="1800" b="1" dirty="0">
                <a:effectLst/>
                <a:latin typeface="Abel" panose="02000506030000020004" pitchFamily="2" charset="0"/>
                <a:ea typeface="Calibri" panose="020F0502020204030204" pitchFamily="34" charset="0"/>
              </a:rPr>
              <a:t>orders</a:t>
            </a:r>
            <a:r>
              <a:rPr lang="en-US" sz="1800" dirty="0">
                <a:effectLst/>
                <a:latin typeface="Abel" panose="02000506030000020004" pitchFamily="2" charset="0"/>
                <a:ea typeface="Calibri" panose="020F0502020204030204" pitchFamily="34" charset="0"/>
              </a:rPr>
              <a:t>, </a:t>
            </a:r>
            <a:r>
              <a:rPr lang="en-US" sz="1800" b="1" dirty="0">
                <a:effectLst/>
                <a:latin typeface="Abel" panose="02000506030000020004" pitchFamily="2" charset="0"/>
                <a:ea typeface="Calibri" panose="020F0502020204030204" pitchFamily="34" charset="0"/>
              </a:rPr>
              <a:t>details</a:t>
            </a:r>
            <a:r>
              <a:rPr lang="en-US" sz="1800" dirty="0">
                <a:effectLst/>
                <a:latin typeface="Abel" panose="02000506030000020004" pitchFamily="2" charset="0"/>
                <a:ea typeface="Calibri" panose="020F0502020204030204" pitchFamily="34" charset="0"/>
              </a:rPr>
              <a:t>, </a:t>
            </a:r>
            <a:r>
              <a:rPr lang="en-US" sz="1800" b="1" dirty="0">
                <a:effectLst/>
                <a:latin typeface="Abel" panose="02000506030000020004" pitchFamily="2" charset="0"/>
                <a:ea typeface="Calibri" panose="020F0502020204030204" pitchFamily="34" charset="0"/>
              </a:rPr>
              <a:t>delivery address</a:t>
            </a:r>
            <a:r>
              <a:rPr lang="en-US" sz="1800" dirty="0">
                <a:effectLst/>
                <a:latin typeface="Abel" panose="02000506030000020004" pitchFamily="2" charset="0"/>
                <a:ea typeface="Calibri" panose="020F0502020204030204" pitchFamily="34" charset="0"/>
              </a:rPr>
              <a:t>, </a:t>
            </a:r>
            <a:r>
              <a:rPr lang="en-US" sz="1800" b="1" dirty="0">
                <a:effectLst/>
                <a:latin typeface="Abel" panose="02000506030000020004" pitchFamily="2" charset="0"/>
                <a:ea typeface="Calibri" panose="020F0502020204030204" pitchFamily="34" charset="0"/>
              </a:rPr>
              <a:t>help</a:t>
            </a:r>
            <a:r>
              <a:rPr lang="en-US" sz="1800" dirty="0">
                <a:effectLst/>
                <a:latin typeface="Abel" panose="02000506030000020004" pitchFamily="2" charset="0"/>
                <a:ea typeface="Calibri" panose="020F0502020204030204" pitchFamily="34" charset="0"/>
              </a:rPr>
              <a:t> and </a:t>
            </a:r>
            <a:r>
              <a:rPr lang="en-US" sz="1800" b="1" dirty="0">
                <a:effectLst/>
                <a:latin typeface="Abel" panose="02000506030000020004" pitchFamily="2" charset="0"/>
                <a:ea typeface="Calibri" panose="020F0502020204030204" pitchFamily="34" charset="0"/>
              </a:rPr>
              <a:t>about</a:t>
            </a:r>
            <a:r>
              <a:rPr lang="en-US" sz="1800" dirty="0">
                <a:effectLst/>
                <a:latin typeface="Abel" panose="02000506030000020004" pitchFamily="2" charset="0"/>
                <a:ea typeface="Calibri" panose="020F0502020204030204" pitchFamily="34" charset="0"/>
              </a:rPr>
              <a:t>.</a:t>
            </a:r>
            <a:endParaRPr lang="en-IN" sz="1800" dirty="0">
              <a:effectLst/>
              <a:latin typeface="Abel" panose="02000506030000020004" pitchFamily="2" charset="0"/>
              <a:ea typeface="Calibri" panose="020F0502020204030204" pitchFamily="34" charset="0"/>
            </a:endParaRPr>
          </a:p>
          <a:p>
            <a:pPr algn="ctr">
              <a:lnSpc>
                <a:spcPct val="90000"/>
              </a:lnSpc>
              <a:spcAft>
                <a:spcPts val="800"/>
              </a:spcAft>
            </a:pPr>
            <a:r>
              <a:rPr lang="en-US" sz="1800" dirty="0">
                <a:effectLst/>
                <a:latin typeface="Abel" panose="02000506030000020004" pitchFamily="2" charset="0"/>
                <a:ea typeface="Calibri" panose="020F0502020204030204" pitchFamily="34" charset="0"/>
              </a:rPr>
              <a:t>Clicking </a:t>
            </a:r>
            <a:r>
              <a:rPr lang="en-US" sz="1800" b="1" dirty="0">
                <a:effectLst/>
                <a:latin typeface="Abel" panose="02000506030000020004" pitchFamily="2" charset="0"/>
                <a:ea typeface="Calibri" panose="020F0502020204030204" pitchFamily="34" charset="0"/>
              </a:rPr>
              <a:t>Logout Button</a:t>
            </a:r>
            <a:r>
              <a:rPr lang="en-US" sz="1800" dirty="0">
                <a:effectLst/>
                <a:latin typeface="Abel" panose="02000506030000020004" pitchFamily="2" charset="0"/>
                <a:ea typeface="Calibri" panose="020F0502020204030204" pitchFamily="34" charset="0"/>
              </a:rPr>
              <a:t> will sign you out and end your session in session manager.</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31865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861263"/>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PROFILE</a:t>
            </a:r>
            <a:endParaRPr dirty="0"/>
          </a:p>
        </p:txBody>
      </p:sp>
      <p:sp>
        <p:nvSpPr>
          <p:cNvPr id="4866" name="Google Shape;4866;p60"/>
          <p:cNvSpPr txBox="1">
            <a:spLocks noGrp="1"/>
          </p:cNvSpPr>
          <p:nvPr>
            <p:ph type="body" idx="2"/>
          </p:nvPr>
        </p:nvSpPr>
        <p:spPr>
          <a:xfrm>
            <a:off x="4317894" y="2042720"/>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On clicking </a:t>
            </a:r>
            <a:r>
              <a:rPr lang="en-US" sz="1800" b="1" dirty="0">
                <a:effectLst/>
                <a:latin typeface="Abel" panose="02000506030000020004" pitchFamily="2" charset="0"/>
                <a:ea typeface="Calibri" panose="020F0502020204030204" pitchFamily="34" charset="0"/>
              </a:rPr>
              <a:t>My Details</a:t>
            </a:r>
            <a:r>
              <a:rPr lang="en-US" sz="1800" dirty="0">
                <a:effectLst/>
                <a:latin typeface="Abel" panose="02000506030000020004" pitchFamily="2" charset="0"/>
                <a:ea typeface="Calibri" panose="020F0502020204030204" pitchFamily="34" charset="0"/>
              </a:rPr>
              <a:t> button on account screen, user will be redirected to this screen from where he/she can update their information.</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4740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ADDRESS</a:t>
            </a:r>
            <a:endParaRPr dirty="0"/>
          </a:p>
        </p:txBody>
      </p:sp>
      <p:sp>
        <p:nvSpPr>
          <p:cNvPr id="4866" name="Google Shape;4866;p60"/>
          <p:cNvSpPr txBox="1">
            <a:spLocks noGrp="1"/>
          </p:cNvSpPr>
          <p:nvPr>
            <p:ph type="body" idx="2"/>
          </p:nvPr>
        </p:nvSpPr>
        <p:spPr>
          <a:xfrm>
            <a:off x="4015997" y="1887513"/>
            <a:ext cx="3664963" cy="1825906"/>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On clicking </a:t>
            </a:r>
            <a:r>
              <a:rPr lang="en-US" sz="1800" b="1" dirty="0">
                <a:effectLst/>
                <a:latin typeface="Abel" panose="02000506030000020004" pitchFamily="2" charset="0"/>
                <a:ea typeface="Calibri" panose="020F0502020204030204" pitchFamily="34" charset="0"/>
              </a:rPr>
              <a:t>Address</a:t>
            </a:r>
            <a:r>
              <a:rPr lang="en-US" sz="1800" dirty="0">
                <a:effectLst/>
                <a:latin typeface="Abel" panose="02000506030000020004" pitchFamily="2" charset="0"/>
                <a:ea typeface="Calibri" panose="020F0502020204030204" pitchFamily="34" charset="0"/>
              </a:rPr>
              <a:t> button on account screen, user will be redirected to this screen from where he/she can </a:t>
            </a:r>
            <a:r>
              <a:rPr lang="en-US" sz="1800" b="1" dirty="0">
                <a:effectLst/>
                <a:latin typeface="Abel" panose="02000506030000020004" pitchFamily="2" charset="0"/>
                <a:ea typeface="Calibri" panose="020F0502020204030204" pitchFamily="34" charset="0"/>
              </a:rPr>
              <a:t>add or update</a:t>
            </a:r>
            <a:r>
              <a:rPr lang="en-US" sz="1800" dirty="0">
                <a:effectLst/>
                <a:latin typeface="Abel" panose="02000506030000020004" pitchFamily="2" charset="0"/>
                <a:ea typeface="Calibri" panose="020F0502020204030204" pitchFamily="34" charset="0"/>
              </a:rPr>
              <a:t> shipping address which will be used for delivering their orders.</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98790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99505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HELP</a:t>
            </a:r>
            <a:endParaRPr dirty="0"/>
          </a:p>
        </p:txBody>
      </p:sp>
      <p:sp>
        <p:nvSpPr>
          <p:cNvPr id="4866" name="Google Shape;4866;p60"/>
          <p:cNvSpPr txBox="1">
            <a:spLocks noGrp="1"/>
          </p:cNvSpPr>
          <p:nvPr>
            <p:ph type="body" idx="2"/>
          </p:nvPr>
        </p:nvSpPr>
        <p:spPr>
          <a:xfrm>
            <a:off x="4259837" y="1801214"/>
            <a:ext cx="3273077" cy="1861263"/>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lang="en-US" sz="1800" dirty="0">
              <a:solidFill>
                <a:schemeClr val="dk1"/>
              </a:solidFill>
              <a:latin typeface="Abel" panose="02000506030000020004" pitchFamily="2" charset="0"/>
              <a:ea typeface="Fira Sans Condensed Medium"/>
              <a:cs typeface="Fira Sans Condensed Medium"/>
              <a:sym typeface="Fira Sans Condensed Medium"/>
            </a:endParaRPr>
          </a:p>
          <a:p>
            <a:pPr algn="just">
              <a:lnSpc>
                <a:spcPct val="90000"/>
              </a:lnSpc>
              <a:spcAft>
                <a:spcPts val="800"/>
              </a:spcAft>
            </a:pPr>
            <a:r>
              <a:rPr lang="en-US" sz="1800" dirty="0">
                <a:effectLst/>
                <a:latin typeface="Abel" panose="02000506030000020004" pitchFamily="2" charset="0"/>
                <a:ea typeface="Calibri" panose="020F0502020204030204" pitchFamily="34" charset="0"/>
              </a:rPr>
              <a:t>This screen will help the users to contact the admin (us) in case if they have any query or problem while using app which can solved manually</a:t>
            </a:r>
            <a:endParaRPr lang="en-US" sz="1800" dirty="0">
              <a:latin typeface="Abel" panose="02000506030000020004" pitchFamily="2"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80" b="8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9688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42718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ORDERS(ONGOING)</a:t>
            </a:r>
            <a:endParaRPr dirty="0"/>
          </a:p>
        </p:txBody>
      </p:sp>
      <p:sp>
        <p:nvSpPr>
          <p:cNvPr id="4866" name="Google Shape;4866;p60"/>
          <p:cNvSpPr txBox="1">
            <a:spLocks noGrp="1"/>
          </p:cNvSpPr>
          <p:nvPr>
            <p:ph type="body" idx="2"/>
          </p:nvPr>
        </p:nvSpPr>
        <p:spPr>
          <a:xfrm>
            <a:off x="4317894" y="2174594"/>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Orders - Ongoing will display orders which are yet to be delivered.</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973862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0"/>
        <p:cNvGrpSpPr/>
        <p:nvPr/>
      </p:nvGrpSpPr>
      <p:grpSpPr>
        <a:xfrm>
          <a:off x="0" y="0"/>
          <a:ext cx="0" cy="0"/>
          <a:chOff x="0" y="0"/>
          <a:chExt cx="0" cy="0"/>
        </a:xfrm>
      </p:grpSpPr>
      <p:sp>
        <p:nvSpPr>
          <p:cNvPr id="5" name="Google Shape;11836;p69">
            <a:extLst>
              <a:ext uri="{FF2B5EF4-FFF2-40B4-BE49-F238E27FC236}">
                <a16:creationId xmlns:a16="http://schemas.microsoft.com/office/drawing/2014/main" id="{56FE1ADA-7FB4-5384-734D-AC919170A4B8}"/>
              </a:ext>
            </a:extLst>
          </p:cNvPr>
          <p:cNvSpPr/>
          <p:nvPr/>
        </p:nvSpPr>
        <p:spPr>
          <a:xfrm>
            <a:off x="4404980" y="1887513"/>
            <a:ext cx="3185991" cy="125192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61" name="Google Shape;4861;p60"/>
          <p:cNvSpPr/>
          <p:nvPr/>
        </p:nvSpPr>
        <p:spPr>
          <a:xfrm>
            <a:off x="4500800" y="959950"/>
            <a:ext cx="2447700" cy="22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txBox="1">
            <a:spLocks noGrp="1"/>
          </p:cNvSpPr>
          <p:nvPr>
            <p:ph type="title"/>
          </p:nvPr>
        </p:nvSpPr>
        <p:spPr>
          <a:xfrm>
            <a:off x="1786799" y="70334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ORDERS(COMPLETED)</a:t>
            </a:r>
            <a:endParaRPr dirty="0"/>
          </a:p>
        </p:txBody>
      </p:sp>
      <p:sp>
        <p:nvSpPr>
          <p:cNvPr id="4866" name="Google Shape;4866;p60"/>
          <p:cNvSpPr txBox="1">
            <a:spLocks noGrp="1"/>
          </p:cNvSpPr>
          <p:nvPr>
            <p:ph type="body" idx="2"/>
          </p:nvPr>
        </p:nvSpPr>
        <p:spPr>
          <a:xfrm>
            <a:off x="4252217" y="2042720"/>
            <a:ext cx="3273077" cy="1861263"/>
          </a:xfrm>
          <a:prstGeom prst="rect">
            <a:avLst/>
          </a:prstGeom>
        </p:spPr>
        <p:txBody>
          <a:bodyPr spcFirstLastPara="1" wrap="square" lIns="91425" tIns="91425" rIns="91425" bIns="91425" anchor="t" anchorCtr="0">
            <a:noAutofit/>
          </a:bodyPr>
          <a:lstStyle/>
          <a:p>
            <a:pPr algn="ctr">
              <a:lnSpc>
                <a:spcPct val="90000"/>
              </a:lnSpc>
              <a:spcAft>
                <a:spcPts val="800"/>
              </a:spcAft>
            </a:pPr>
            <a:r>
              <a:rPr lang="en-US" sz="1800" dirty="0">
                <a:effectLst/>
                <a:latin typeface="Abel" panose="02000506030000020004" pitchFamily="2" charset="0"/>
                <a:ea typeface="Calibri" panose="020F0502020204030204" pitchFamily="34" charset="0"/>
              </a:rPr>
              <a:t>Completed will show all the previous orders that had been successfully delivered.</a:t>
            </a:r>
            <a:endParaRPr lang="en-IN" sz="1800" dirty="0">
              <a:effectLst/>
              <a:latin typeface="Abel" panose="02000506030000020004" pitchFamily="2" charset="0"/>
              <a:ea typeface="Calibri" panose="020F0502020204030204" pitchFamily="34" charset="0"/>
            </a:endParaRPr>
          </a:p>
        </p:txBody>
      </p:sp>
      <p:pic>
        <p:nvPicPr>
          <p:cNvPr id="3" name="Picture 2">
            <a:extLst>
              <a:ext uri="{FF2B5EF4-FFF2-40B4-BE49-F238E27FC236}">
                <a16:creationId xmlns:a16="http://schemas.microsoft.com/office/drawing/2014/main" id="{C9352002-66EA-55C5-1E96-BA1598E6A0E3}"/>
              </a:ext>
            </a:extLst>
          </p:cNvPr>
          <p:cNvPicPr>
            <a:picLocks noChangeAspect="1"/>
          </p:cNvPicPr>
          <p:nvPr/>
        </p:nvPicPr>
        <p:blipFill>
          <a:blip r:embed="rId3"/>
          <a:srcRect t="120" b="120"/>
          <a:stretch/>
        </p:blipFill>
        <p:spPr>
          <a:xfrm>
            <a:off x="1553029" y="472845"/>
            <a:ext cx="1944298" cy="4197810"/>
          </a:xfrm>
          <a:prstGeom prst="roundRect">
            <a:avLst>
              <a:gd name="adj" fmla="val 11111"/>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877171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191" name="Google Shape;2251;p29">
            <a:extLst>
              <a:ext uri="{FF2B5EF4-FFF2-40B4-BE49-F238E27FC236}">
                <a16:creationId xmlns:a16="http://schemas.microsoft.com/office/drawing/2014/main" id="{F464BF60-ADAF-E9BC-29E3-F9A96AC6FBA2}"/>
              </a:ext>
            </a:extLst>
          </p:cNvPr>
          <p:cNvSpPr/>
          <p:nvPr/>
        </p:nvSpPr>
        <p:spPr>
          <a:xfrm rot="10800000" flipH="1">
            <a:off x="751970" y="1735700"/>
            <a:ext cx="1061589" cy="444600"/>
          </a:xfrm>
          <a:prstGeom prst="rect">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720082" y="1528000"/>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05</a:t>
            </a:r>
            <a:endParaRPr sz="6600" dirty="0"/>
          </a:p>
        </p:txBody>
      </p:sp>
      <p:sp>
        <p:nvSpPr>
          <p:cNvPr id="2304" name="Google Shape;2304;p32"/>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ANALYSIS MODEL</a:t>
            </a:r>
          </a:p>
        </p:txBody>
      </p:sp>
      <p:sp>
        <p:nvSpPr>
          <p:cNvPr id="2306" name="Google Shape;2306;p32"/>
          <p:cNvSpPr txBox="1">
            <a:spLocks noGrp="1"/>
          </p:cNvSpPr>
          <p:nvPr>
            <p:ph type="subTitle" idx="1"/>
          </p:nvPr>
        </p:nvSpPr>
        <p:spPr>
          <a:xfrm>
            <a:off x="715099" y="3193950"/>
            <a:ext cx="3707479" cy="75321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Flowchart &amp; Diagrams</a:t>
            </a:r>
          </a:p>
        </p:txBody>
      </p:sp>
      <p:pic>
        <p:nvPicPr>
          <p:cNvPr id="193" name="Google Shape;2936;p42">
            <a:extLst>
              <a:ext uri="{FF2B5EF4-FFF2-40B4-BE49-F238E27FC236}">
                <a16:creationId xmlns:a16="http://schemas.microsoft.com/office/drawing/2014/main" id="{BEE31A0A-8CAF-7A0C-2819-D6072D622CFC}"/>
              </a:ext>
            </a:extLst>
          </p:cNvPr>
          <p:cNvPicPr preferRelativeResize="0"/>
          <p:nvPr/>
        </p:nvPicPr>
        <p:blipFill>
          <a:blip r:embed="rId3">
            <a:alphaModFix/>
          </a:blip>
          <a:stretch>
            <a:fillRect/>
          </a:stretch>
        </p:blipFill>
        <p:spPr>
          <a:xfrm>
            <a:off x="4982300" y="788988"/>
            <a:ext cx="2038350" cy="3724275"/>
          </a:xfrm>
          <a:prstGeom prst="rect">
            <a:avLst/>
          </a:prstGeom>
          <a:noFill/>
          <a:ln>
            <a:noFill/>
          </a:ln>
        </p:spPr>
      </p:pic>
    </p:spTree>
    <p:extLst>
      <p:ext uri="{BB962C8B-B14F-4D97-AF65-F5344CB8AC3E}">
        <p14:creationId xmlns:p14="http://schemas.microsoft.com/office/powerpoint/2010/main" val="659663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6"/>
          <p:cNvSpPr/>
          <p:nvPr/>
        </p:nvSpPr>
        <p:spPr>
          <a:xfrm flipV="1">
            <a:off x="581015" y="330410"/>
            <a:ext cx="2475464" cy="24095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396021" y="217767"/>
            <a:ext cx="2845451" cy="2409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FLOW CHART </a:t>
            </a:r>
            <a:endParaRPr dirty="0"/>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2" name="Picture 1">
            <a:extLst>
              <a:ext uri="{FF2B5EF4-FFF2-40B4-BE49-F238E27FC236}">
                <a16:creationId xmlns:a16="http://schemas.microsoft.com/office/drawing/2014/main" id="{902288A2-2F06-6A1E-5651-8650ED12146B}"/>
              </a:ext>
            </a:extLst>
          </p:cNvPr>
          <p:cNvPicPr>
            <a:picLocks noChangeAspect="1"/>
          </p:cNvPicPr>
          <p:nvPr/>
        </p:nvPicPr>
        <p:blipFill rotWithShape="1">
          <a:blip r:embed="rId3">
            <a:extLst>
              <a:ext uri="{28A0092B-C50C-407E-A947-70E740481C1C}">
                <a14:useLocalDpi xmlns:a14="http://schemas.microsoft.com/office/drawing/2010/main" val="0"/>
              </a:ext>
            </a:extLst>
          </a:blip>
          <a:srcRect b="2965"/>
          <a:stretch/>
        </p:blipFill>
        <p:spPr bwMode="auto">
          <a:xfrm>
            <a:off x="4128299" y="196914"/>
            <a:ext cx="2845451" cy="4946586"/>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4" name="Google Shape;3181;p46">
            <a:extLst>
              <a:ext uri="{FF2B5EF4-FFF2-40B4-BE49-F238E27FC236}">
                <a16:creationId xmlns:a16="http://schemas.microsoft.com/office/drawing/2014/main" id="{C44E1AB2-F26A-8255-87E2-A8BDCB16675F}"/>
              </a:ext>
            </a:extLst>
          </p:cNvPr>
          <p:cNvSpPr/>
          <p:nvPr/>
        </p:nvSpPr>
        <p:spPr>
          <a:xfrm flipV="1">
            <a:off x="609600" y="783659"/>
            <a:ext cx="2027779"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6"/>
          <p:cNvSpPr/>
          <p:nvPr/>
        </p:nvSpPr>
        <p:spPr>
          <a:xfrm flipV="1">
            <a:off x="558799" y="330410"/>
            <a:ext cx="2078579"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308029" y="209934"/>
            <a:ext cx="2618496" cy="8035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USE CASE DIAGRAM</a:t>
            </a:r>
            <a:endParaRPr dirty="0"/>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3" name="Picture 2">
            <a:extLst>
              <a:ext uri="{FF2B5EF4-FFF2-40B4-BE49-F238E27FC236}">
                <a16:creationId xmlns:a16="http://schemas.microsoft.com/office/drawing/2014/main" id="{AE1D0431-2113-7594-EBFB-F8479B44D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5671" y="80808"/>
            <a:ext cx="5173558" cy="5200030"/>
          </a:xfrm>
          <a:prstGeom prst="rect">
            <a:avLst/>
          </a:prstGeom>
          <a:noFill/>
          <a:ln>
            <a:noFill/>
          </a:ln>
        </p:spPr>
      </p:pic>
    </p:spTree>
    <p:extLst>
      <p:ext uri="{BB962C8B-B14F-4D97-AF65-F5344CB8AC3E}">
        <p14:creationId xmlns:p14="http://schemas.microsoft.com/office/powerpoint/2010/main" val="465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6"/>
          <p:cNvSpPr/>
          <p:nvPr/>
        </p:nvSpPr>
        <p:spPr>
          <a:xfrm flipV="1">
            <a:off x="660398" y="335985"/>
            <a:ext cx="1976980"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3" name="Picture 2">
            <a:extLst>
              <a:ext uri="{FF2B5EF4-FFF2-40B4-BE49-F238E27FC236}">
                <a16:creationId xmlns:a16="http://schemas.microsoft.com/office/drawing/2014/main" id="{29A36D5E-C24A-EE98-B0DD-C562F7AEDC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5822" y="117639"/>
            <a:ext cx="4029741" cy="4908222"/>
          </a:xfrm>
          <a:prstGeom prst="rect">
            <a:avLst/>
          </a:prstGeom>
          <a:noFill/>
          <a:ln>
            <a:noFill/>
          </a:ln>
        </p:spPr>
      </p:pic>
      <p:sp>
        <p:nvSpPr>
          <p:cNvPr id="4" name="Google Shape;3181;p46">
            <a:extLst>
              <a:ext uri="{FF2B5EF4-FFF2-40B4-BE49-F238E27FC236}">
                <a16:creationId xmlns:a16="http://schemas.microsoft.com/office/drawing/2014/main" id="{1E02E2D7-194B-1F93-88E0-91AC65BC6090}"/>
              </a:ext>
            </a:extLst>
          </p:cNvPr>
          <p:cNvSpPr/>
          <p:nvPr/>
        </p:nvSpPr>
        <p:spPr>
          <a:xfrm flipV="1">
            <a:off x="660398" y="809322"/>
            <a:ext cx="1976979"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284725" y="209935"/>
            <a:ext cx="2676190" cy="7480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ACTIVITY DIAGRAM</a:t>
            </a:r>
            <a:endParaRPr dirty="0"/>
          </a:p>
        </p:txBody>
      </p:sp>
    </p:spTree>
    <p:extLst>
      <p:ext uri="{BB962C8B-B14F-4D97-AF65-F5344CB8AC3E}">
        <p14:creationId xmlns:p14="http://schemas.microsoft.com/office/powerpoint/2010/main" val="1747380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p32"/>
          <p:cNvSpPr/>
          <p:nvPr/>
        </p:nvSpPr>
        <p:spPr>
          <a:xfrm rot="10800000" flipH="1">
            <a:off x="751974" y="1741900"/>
            <a:ext cx="980572" cy="44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WORK DISTRIBUTIONS</a:t>
            </a:r>
            <a:endParaRPr sz="2800" dirty="0"/>
          </a:p>
        </p:txBody>
      </p:sp>
      <p:sp>
        <p:nvSpPr>
          <p:cNvPr id="2305" name="Google Shape;2305;p32"/>
          <p:cNvSpPr txBox="1">
            <a:spLocks noGrp="1"/>
          </p:cNvSpPr>
          <p:nvPr>
            <p:ph type="title" idx="2"/>
          </p:nvPr>
        </p:nvSpPr>
        <p:spPr>
          <a:xfrm>
            <a:off x="717600" y="1528000"/>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01</a:t>
            </a:r>
            <a:endParaRPr sz="6600" dirty="0"/>
          </a:p>
        </p:txBody>
      </p:sp>
      <p:sp>
        <p:nvSpPr>
          <p:cNvPr id="2306" name="Google Shape;2306;p32"/>
          <p:cNvSpPr txBox="1">
            <a:spLocks noGrp="1"/>
          </p:cNvSpPr>
          <p:nvPr>
            <p:ph type="subTitle" idx="1"/>
          </p:nvPr>
        </p:nvSpPr>
        <p:spPr>
          <a:xfrm>
            <a:off x="715100" y="3193950"/>
            <a:ext cx="4017900" cy="42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 done by our team members</a:t>
            </a:r>
            <a:endParaRPr dirty="0"/>
          </a:p>
        </p:txBody>
      </p:sp>
      <p:pic>
        <p:nvPicPr>
          <p:cNvPr id="8" name="Google Shape;4916;p64">
            <a:extLst>
              <a:ext uri="{FF2B5EF4-FFF2-40B4-BE49-F238E27FC236}">
                <a16:creationId xmlns:a16="http://schemas.microsoft.com/office/drawing/2014/main" id="{AF9E43A5-1D60-F7A5-66C2-6B68E8737104}"/>
              </a:ext>
            </a:extLst>
          </p:cNvPr>
          <p:cNvPicPr preferRelativeResize="0"/>
          <p:nvPr/>
        </p:nvPicPr>
        <p:blipFill rotWithShape="1">
          <a:blip r:embed="rId3">
            <a:alphaModFix/>
          </a:blip>
          <a:srcRect t="16547" b="16540"/>
          <a:stretch/>
        </p:blipFill>
        <p:spPr>
          <a:xfrm>
            <a:off x="5730240" y="2390250"/>
            <a:ext cx="3680460" cy="2943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6"/>
          <p:cNvSpPr/>
          <p:nvPr/>
        </p:nvSpPr>
        <p:spPr>
          <a:xfrm flipV="1">
            <a:off x="636997" y="350938"/>
            <a:ext cx="1712866" cy="22839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2" name="Picture 1">
            <a:extLst>
              <a:ext uri="{FF2B5EF4-FFF2-40B4-BE49-F238E27FC236}">
                <a16:creationId xmlns:a16="http://schemas.microsoft.com/office/drawing/2014/main" id="{890629FC-E578-57FC-FA62-763CEB422B58}"/>
              </a:ext>
            </a:extLst>
          </p:cNvPr>
          <p:cNvPicPr>
            <a:picLocks noChangeAspect="1"/>
          </p:cNvPicPr>
          <p:nvPr/>
        </p:nvPicPr>
        <p:blipFill rotWithShape="1">
          <a:blip r:embed="rId3">
            <a:extLst>
              <a:ext uri="{28A0092B-C50C-407E-A947-70E740481C1C}">
                <a14:useLocalDpi xmlns:a14="http://schemas.microsoft.com/office/drawing/2010/main" val="0"/>
              </a:ext>
            </a:extLst>
          </a:blip>
          <a:srcRect r="2254" b="3471"/>
          <a:stretch/>
        </p:blipFill>
        <p:spPr bwMode="auto">
          <a:xfrm>
            <a:off x="3130175" y="161933"/>
            <a:ext cx="5303778" cy="4819633"/>
          </a:xfrm>
          <a:prstGeom prst="rect">
            <a:avLst/>
          </a:prstGeom>
          <a:noFill/>
          <a:ln>
            <a:noFill/>
          </a:ln>
          <a:extLst>
            <a:ext uri="{53640926-AAD7-44D8-BBD7-CCE9431645EC}">
              <a14:shadowObscured xmlns:a14="http://schemas.microsoft.com/office/drawing/2010/main"/>
            </a:ext>
          </a:extLst>
        </p:spPr>
      </p:pic>
      <p:sp>
        <p:nvSpPr>
          <p:cNvPr id="4" name="Google Shape;3181;p46">
            <a:extLst>
              <a:ext uri="{FF2B5EF4-FFF2-40B4-BE49-F238E27FC236}">
                <a16:creationId xmlns:a16="http://schemas.microsoft.com/office/drawing/2014/main" id="{FDAE5CDD-CD72-274C-51F0-4D65585C39F4}"/>
              </a:ext>
            </a:extLst>
          </p:cNvPr>
          <p:cNvSpPr/>
          <p:nvPr/>
        </p:nvSpPr>
        <p:spPr>
          <a:xfrm flipV="1">
            <a:off x="432279" y="796639"/>
            <a:ext cx="212230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108131" y="161933"/>
            <a:ext cx="2734247" cy="9366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CLASS DIAGRAM</a:t>
            </a:r>
            <a:endParaRPr dirty="0"/>
          </a:p>
        </p:txBody>
      </p:sp>
    </p:spTree>
    <p:extLst>
      <p:ext uri="{BB962C8B-B14F-4D97-AF65-F5344CB8AC3E}">
        <p14:creationId xmlns:p14="http://schemas.microsoft.com/office/powerpoint/2010/main" val="1386511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6"/>
          <p:cNvSpPr/>
          <p:nvPr/>
        </p:nvSpPr>
        <p:spPr>
          <a:xfrm flipV="1">
            <a:off x="515077" y="330410"/>
            <a:ext cx="212230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2" name="Picture 1">
            <a:extLst>
              <a:ext uri="{FF2B5EF4-FFF2-40B4-BE49-F238E27FC236}">
                <a16:creationId xmlns:a16="http://schemas.microsoft.com/office/drawing/2014/main" id="{752D23B3-90CB-D181-8568-D55F8516AB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0528" y="196838"/>
            <a:ext cx="4909586" cy="4946645"/>
          </a:xfrm>
          <a:prstGeom prst="rect">
            <a:avLst/>
          </a:prstGeom>
          <a:noFill/>
          <a:ln>
            <a:noFill/>
          </a:ln>
        </p:spPr>
      </p:pic>
      <p:sp>
        <p:nvSpPr>
          <p:cNvPr id="4" name="Google Shape;3181;p46">
            <a:extLst>
              <a:ext uri="{FF2B5EF4-FFF2-40B4-BE49-F238E27FC236}">
                <a16:creationId xmlns:a16="http://schemas.microsoft.com/office/drawing/2014/main" id="{AC93957C-05CB-422F-28A8-1ADFE133702C}"/>
              </a:ext>
            </a:extLst>
          </p:cNvPr>
          <p:cNvSpPr/>
          <p:nvPr/>
        </p:nvSpPr>
        <p:spPr>
          <a:xfrm flipV="1">
            <a:off x="559992" y="730319"/>
            <a:ext cx="1971564"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160300" y="183219"/>
            <a:ext cx="2831856" cy="7501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SEQUENCE DIAGRAM</a:t>
            </a:r>
            <a:endParaRPr dirty="0"/>
          </a:p>
        </p:txBody>
      </p:sp>
    </p:spTree>
    <p:extLst>
      <p:ext uri="{BB962C8B-B14F-4D97-AF65-F5344CB8AC3E}">
        <p14:creationId xmlns:p14="http://schemas.microsoft.com/office/powerpoint/2010/main" val="3060292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46"/>
          <p:cNvSpPr/>
          <p:nvPr/>
        </p:nvSpPr>
        <p:spPr>
          <a:xfrm flipV="1">
            <a:off x="457834" y="330410"/>
            <a:ext cx="2254327"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2" name="Picture 1">
            <a:extLst>
              <a:ext uri="{FF2B5EF4-FFF2-40B4-BE49-F238E27FC236}">
                <a16:creationId xmlns:a16="http://schemas.microsoft.com/office/drawing/2014/main" id="{39221B80-98FE-0E0B-F288-30E1D80B0359}"/>
              </a:ext>
            </a:extLst>
          </p:cNvPr>
          <p:cNvPicPr>
            <a:picLocks noChangeAspect="1"/>
          </p:cNvPicPr>
          <p:nvPr/>
        </p:nvPicPr>
        <p:blipFill>
          <a:blip r:embed="rId3"/>
          <a:stretch>
            <a:fillRect/>
          </a:stretch>
        </p:blipFill>
        <p:spPr>
          <a:xfrm>
            <a:off x="3628542" y="101609"/>
            <a:ext cx="4554140" cy="4775189"/>
          </a:xfrm>
          <a:prstGeom prst="rect">
            <a:avLst/>
          </a:prstGeom>
        </p:spPr>
      </p:pic>
      <p:sp>
        <p:nvSpPr>
          <p:cNvPr id="4" name="Google Shape;3181;p46">
            <a:extLst>
              <a:ext uri="{FF2B5EF4-FFF2-40B4-BE49-F238E27FC236}">
                <a16:creationId xmlns:a16="http://schemas.microsoft.com/office/drawing/2014/main" id="{A73275B1-9FF4-9961-862D-018A1AE3FA80}"/>
              </a:ext>
            </a:extLst>
          </p:cNvPr>
          <p:cNvSpPr/>
          <p:nvPr/>
        </p:nvSpPr>
        <p:spPr>
          <a:xfrm flipV="1">
            <a:off x="625362" y="756465"/>
            <a:ext cx="187835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txBox="1">
            <a:spLocks noGrp="1"/>
          </p:cNvSpPr>
          <p:nvPr>
            <p:ph type="title"/>
          </p:nvPr>
        </p:nvSpPr>
        <p:spPr>
          <a:xfrm>
            <a:off x="172014" y="51949"/>
            <a:ext cx="2785047" cy="10165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DATAFLOW DIAGRAM</a:t>
            </a:r>
            <a:endParaRPr dirty="0"/>
          </a:p>
        </p:txBody>
      </p:sp>
    </p:spTree>
    <p:extLst>
      <p:ext uri="{BB962C8B-B14F-4D97-AF65-F5344CB8AC3E}">
        <p14:creationId xmlns:p14="http://schemas.microsoft.com/office/powerpoint/2010/main" val="3931343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3" name="Picture 2">
            <a:extLst>
              <a:ext uri="{FF2B5EF4-FFF2-40B4-BE49-F238E27FC236}">
                <a16:creationId xmlns:a16="http://schemas.microsoft.com/office/drawing/2014/main" id="{629406D6-DEAC-762D-C2A7-74AAE5DAF9A7}"/>
              </a:ext>
            </a:extLst>
          </p:cNvPr>
          <p:cNvPicPr>
            <a:picLocks noChangeAspect="1"/>
          </p:cNvPicPr>
          <p:nvPr/>
        </p:nvPicPr>
        <p:blipFill>
          <a:blip r:embed="rId3"/>
          <a:stretch>
            <a:fillRect/>
          </a:stretch>
        </p:blipFill>
        <p:spPr>
          <a:xfrm>
            <a:off x="3857477" y="209934"/>
            <a:ext cx="3375669" cy="4636385"/>
          </a:xfrm>
          <a:prstGeom prst="rect">
            <a:avLst/>
          </a:prstGeom>
        </p:spPr>
      </p:pic>
      <p:sp>
        <p:nvSpPr>
          <p:cNvPr id="4" name="Google Shape;3181;p46">
            <a:extLst>
              <a:ext uri="{FF2B5EF4-FFF2-40B4-BE49-F238E27FC236}">
                <a16:creationId xmlns:a16="http://schemas.microsoft.com/office/drawing/2014/main" id="{43103761-00EA-6921-30AE-690F93EDF5C1}"/>
              </a:ext>
            </a:extLst>
          </p:cNvPr>
          <p:cNvSpPr/>
          <p:nvPr/>
        </p:nvSpPr>
        <p:spPr>
          <a:xfrm flipV="1">
            <a:off x="465382" y="365688"/>
            <a:ext cx="2254327"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81;p46">
            <a:extLst>
              <a:ext uri="{FF2B5EF4-FFF2-40B4-BE49-F238E27FC236}">
                <a16:creationId xmlns:a16="http://schemas.microsoft.com/office/drawing/2014/main" id="{12BA1861-AB9C-EF77-8197-253C0C833A24}"/>
              </a:ext>
            </a:extLst>
          </p:cNvPr>
          <p:cNvSpPr/>
          <p:nvPr/>
        </p:nvSpPr>
        <p:spPr>
          <a:xfrm flipV="1">
            <a:off x="632910" y="791743"/>
            <a:ext cx="187835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82;p46">
            <a:extLst>
              <a:ext uri="{FF2B5EF4-FFF2-40B4-BE49-F238E27FC236}">
                <a16:creationId xmlns:a16="http://schemas.microsoft.com/office/drawing/2014/main" id="{535412A0-27F7-8837-8399-E543846DD6D1}"/>
              </a:ext>
            </a:extLst>
          </p:cNvPr>
          <p:cNvSpPr txBox="1">
            <a:spLocks/>
          </p:cNvSpPr>
          <p:nvPr/>
        </p:nvSpPr>
        <p:spPr>
          <a:xfrm>
            <a:off x="179562" y="87227"/>
            <a:ext cx="2785047" cy="10165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3000" dirty="0"/>
              <a:t>DATAFLOW DIAGRAM</a:t>
            </a:r>
            <a:endParaRPr lang="en-IN" dirty="0"/>
          </a:p>
        </p:txBody>
      </p:sp>
    </p:spTree>
    <p:extLst>
      <p:ext uri="{BB962C8B-B14F-4D97-AF65-F5344CB8AC3E}">
        <p14:creationId xmlns:p14="http://schemas.microsoft.com/office/powerpoint/2010/main" val="524326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3" name="Picture 2" descr="Diagram&#10;&#10;Description automatically generated">
            <a:extLst>
              <a:ext uri="{FF2B5EF4-FFF2-40B4-BE49-F238E27FC236}">
                <a16:creationId xmlns:a16="http://schemas.microsoft.com/office/drawing/2014/main" id="{88714EF1-26AA-72FC-758B-7921D0443318}"/>
              </a:ext>
            </a:extLst>
          </p:cNvPr>
          <p:cNvPicPr>
            <a:picLocks noChangeAspect="1"/>
          </p:cNvPicPr>
          <p:nvPr/>
        </p:nvPicPr>
        <p:blipFill>
          <a:blip r:embed="rId3"/>
          <a:stretch>
            <a:fillRect/>
          </a:stretch>
        </p:blipFill>
        <p:spPr>
          <a:xfrm>
            <a:off x="4086490" y="167412"/>
            <a:ext cx="3700423" cy="4808676"/>
          </a:xfrm>
          <a:prstGeom prst="rect">
            <a:avLst/>
          </a:prstGeom>
        </p:spPr>
      </p:pic>
      <p:sp>
        <p:nvSpPr>
          <p:cNvPr id="4" name="Google Shape;3181;p46">
            <a:extLst>
              <a:ext uri="{FF2B5EF4-FFF2-40B4-BE49-F238E27FC236}">
                <a16:creationId xmlns:a16="http://schemas.microsoft.com/office/drawing/2014/main" id="{559EAB10-B34D-60D9-0FE7-20028576B8D6}"/>
              </a:ext>
            </a:extLst>
          </p:cNvPr>
          <p:cNvSpPr/>
          <p:nvPr/>
        </p:nvSpPr>
        <p:spPr>
          <a:xfrm flipV="1">
            <a:off x="395526" y="372284"/>
            <a:ext cx="2254327"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81;p46">
            <a:extLst>
              <a:ext uri="{FF2B5EF4-FFF2-40B4-BE49-F238E27FC236}">
                <a16:creationId xmlns:a16="http://schemas.microsoft.com/office/drawing/2014/main" id="{A9EE82D1-E4CD-6132-4B6F-CD4F24EE9118}"/>
              </a:ext>
            </a:extLst>
          </p:cNvPr>
          <p:cNvSpPr/>
          <p:nvPr/>
        </p:nvSpPr>
        <p:spPr>
          <a:xfrm flipV="1">
            <a:off x="563054" y="798339"/>
            <a:ext cx="187835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82;p46">
            <a:extLst>
              <a:ext uri="{FF2B5EF4-FFF2-40B4-BE49-F238E27FC236}">
                <a16:creationId xmlns:a16="http://schemas.microsoft.com/office/drawing/2014/main" id="{720A0399-5D83-15C4-7F01-8380EE1E0B2A}"/>
              </a:ext>
            </a:extLst>
          </p:cNvPr>
          <p:cNvSpPr txBox="1">
            <a:spLocks/>
          </p:cNvSpPr>
          <p:nvPr/>
        </p:nvSpPr>
        <p:spPr>
          <a:xfrm>
            <a:off x="205941" y="93823"/>
            <a:ext cx="2633496" cy="10165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3000"/>
              <a:t>DATAFLOW DIAGRAM</a:t>
            </a:r>
            <a:endParaRPr lang="en-IN" dirty="0"/>
          </a:p>
        </p:txBody>
      </p:sp>
    </p:spTree>
    <p:extLst>
      <p:ext uri="{BB962C8B-B14F-4D97-AF65-F5344CB8AC3E}">
        <p14:creationId xmlns:p14="http://schemas.microsoft.com/office/powerpoint/2010/main" val="3455869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99" name="Google Shape;3199;p46"/>
          <p:cNvSpPr/>
          <p:nvPr/>
        </p:nvSpPr>
        <p:spPr>
          <a:xfrm rot="10800000" flipH="1">
            <a:off x="7981930" y="18"/>
            <a:ext cx="1162071" cy="66078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sp>
        <p:nvSpPr>
          <p:cNvPr id="3200" name="Google Shape;3200;p46"/>
          <p:cNvSpPr/>
          <p:nvPr/>
        </p:nvSpPr>
        <p:spPr>
          <a:xfrm flipH="1">
            <a:off x="-20" y="4482718"/>
            <a:ext cx="1162071" cy="660785"/>
          </a:xfrm>
          <a:custGeom>
            <a:avLst/>
            <a:gdLst/>
            <a:ahLst/>
            <a:cxnLst/>
            <a:rect l="l" t="t" r="r" b="b"/>
            <a:pathLst>
              <a:path w="116586" h="66294" extrusionOk="0">
                <a:moveTo>
                  <a:pt x="116586" y="0"/>
                </a:moveTo>
                <a:lnTo>
                  <a:pt x="0" y="66294"/>
                </a:lnTo>
                <a:lnTo>
                  <a:pt x="116586" y="66294"/>
                </a:lnTo>
                <a:close/>
              </a:path>
            </a:pathLst>
          </a:custGeom>
          <a:solidFill>
            <a:schemeClr val="lt2"/>
          </a:solidFill>
          <a:ln>
            <a:noFill/>
          </a:ln>
        </p:spPr>
      </p:sp>
      <p:pic>
        <p:nvPicPr>
          <p:cNvPr id="2" name="Picture 1">
            <a:extLst>
              <a:ext uri="{FF2B5EF4-FFF2-40B4-BE49-F238E27FC236}">
                <a16:creationId xmlns:a16="http://schemas.microsoft.com/office/drawing/2014/main" id="{66336A97-B4AB-8FA8-3A05-C51FB65614F7}"/>
              </a:ext>
            </a:extLst>
          </p:cNvPr>
          <p:cNvPicPr>
            <a:picLocks noChangeAspect="1"/>
          </p:cNvPicPr>
          <p:nvPr/>
        </p:nvPicPr>
        <p:blipFill>
          <a:blip r:embed="rId3"/>
          <a:stretch>
            <a:fillRect/>
          </a:stretch>
        </p:blipFill>
        <p:spPr>
          <a:xfrm>
            <a:off x="3960077" y="144476"/>
            <a:ext cx="3347865" cy="4732050"/>
          </a:xfrm>
          <a:prstGeom prst="rect">
            <a:avLst/>
          </a:prstGeom>
        </p:spPr>
      </p:pic>
      <p:sp>
        <p:nvSpPr>
          <p:cNvPr id="4" name="Google Shape;3181;p46">
            <a:extLst>
              <a:ext uri="{FF2B5EF4-FFF2-40B4-BE49-F238E27FC236}">
                <a16:creationId xmlns:a16="http://schemas.microsoft.com/office/drawing/2014/main" id="{D0EE4143-D126-49DD-2CD8-90579EBC5012}"/>
              </a:ext>
            </a:extLst>
          </p:cNvPr>
          <p:cNvSpPr/>
          <p:nvPr/>
        </p:nvSpPr>
        <p:spPr>
          <a:xfrm flipV="1">
            <a:off x="365628" y="431004"/>
            <a:ext cx="2254327"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81;p46">
            <a:extLst>
              <a:ext uri="{FF2B5EF4-FFF2-40B4-BE49-F238E27FC236}">
                <a16:creationId xmlns:a16="http://schemas.microsoft.com/office/drawing/2014/main" id="{6E2B73CC-915A-EA89-82B5-2FC1028F661D}"/>
              </a:ext>
            </a:extLst>
          </p:cNvPr>
          <p:cNvSpPr/>
          <p:nvPr/>
        </p:nvSpPr>
        <p:spPr>
          <a:xfrm flipV="1">
            <a:off x="533156" y="857059"/>
            <a:ext cx="1878352"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82;p46">
            <a:extLst>
              <a:ext uri="{FF2B5EF4-FFF2-40B4-BE49-F238E27FC236}">
                <a16:creationId xmlns:a16="http://schemas.microsoft.com/office/drawing/2014/main" id="{C3A15BF9-71B0-87B3-26FF-97214BD8544C}"/>
              </a:ext>
            </a:extLst>
          </p:cNvPr>
          <p:cNvSpPr txBox="1">
            <a:spLocks/>
          </p:cNvSpPr>
          <p:nvPr/>
        </p:nvSpPr>
        <p:spPr>
          <a:xfrm>
            <a:off x="159638" y="193646"/>
            <a:ext cx="2605334" cy="9343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sz="3000" dirty="0"/>
              <a:t>DATAFLOW DIAGRAM</a:t>
            </a:r>
            <a:endParaRPr lang="en-IN" dirty="0"/>
          </a:p>
        </p:txBody>
      </p:sp>
    </p:spTree>
    <p:extLst>
      <p:ext uri="{BB962C8B-B14F-4D97-AF65-F5344CB8AC3E}">
        <p14:creationId xmlns:p14="http://schemas.microsoft.com/office/powerpoint/2010/main" val="893296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191" name="Google Shape;2252;p29">
            <a:extLst>
              <a:ext uri="{FF2B5EF4-FFF2-40B4-BE49-F238E27FC236}">
                <a16:creationId xmlns:a16="http://schemas.microsoft.com/office/drawing/2014/main" id="{67B72F74-13C0-4F4F-0F21-37964DAE27FD}"/>
              </a:ext>
            </a:extLst>
          </p:cNvPr>
          <p:cNvSpPr/>
          <p:nvPr/>
        </p:nvSpPr>
        <p:spPr>
          <a:xfrm rot="10800000" flipH="1">
            <a:off x="751966" y="1742057"/>
            <a:ext cx="1061589" cy="43824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720082" y="1528000"/>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06</a:t>
            </a:r>
            <a:endParaRPr sz="6600" dirty="0"/>
          </a:p>
        </p:txBody>
      </p:sp>
      <p:sp>
        <p:nvSpPr>
          <p:cNvPr id="2304" name="Google Shape;2304;p32"/>
          <p:cNvSpPr txBox="1">
            <a:spLocks noGrp="1"/>
          </p:cNvSpPr>
          <p:nvPr>
            <p:ph type="title"/>
          </p:nvPr>
        </p:nvSpPr>
        <p:spPr>
          <a:xfrm>
            <a:off x="717599" y="2352150"/>
            <a:ext cx="411778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LIMITATIONS &amp; FUTURE</a:t>
            </a:r>
          </a:p>
        </p:txBody>
      </p:sp>
      <p:sp>
        <p:nvSpPr>
          <p:cNvPr id="2306" name="Google Shape;2306;p32"/>
          <p:cNvSpPr txBox="1">
            <a:spLocks noGrp="1"/>
          </p:cNvSpPr>
          <p:nvPr>
            <p:ph type="subTitle" idx="1"/>
          </p:nvPr>
        </p:nvSpPr>
        <p:spPr>
          <a:xfrm>
            <a:off x="715099" y="3193950"/>
            <a:ext cx="3707479" cy="75321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Limitations and future scopes for our application </a:t>
            </a:r>
          </a:p>
        </p:txBody>
      </p:sp>
      <p:pic>
        <p:nvPicPr>
          <p:cNvPr id="193" name="Google Shape;3155;p45">
            <a:extLst>
              <a:ext uri="{FF2B5EF4-FFF2-40B4-BE49-F238E27FC236}">
                <a16:creationId xmlns:a16="http://schemas.microsoft.com/office/drawing/2014/main" id="{04445832-BB38-2CBE-D6AE-079EB076CB5F}"/>
              </a:ext>
            </a:extLst>
          </p:cNvPr>
          <p:cNvPicPr preferRelativeResize="0"/>
          <p:nvPr/>
        </p:nvPicPr>
        <p:blipFill>
          <a:blip r:embed="rId3">
            <a:alphaModFix/>
          </a:blip>
          <a:stretch>
            <a:fillRect/>
          </a:stretch>
        </p:blipFill>
        <p:spPr>
          <a:xfrm>
            <a:off x="5302925" y="2322490"/>
            <a:ext cx="3307675" cy="3249340"/>
          </a:xfrm>
          <a:prstGeom prst="rect">
            <a:avLst/>
          </a:prstGeom>
          <a:noFill/>
          <a:ln>
            <a:noFill/>
          </a:ln>
        </p:spPr>
      </p:pic>
    </p:spTree>
    <p:extLst>
      <p:ext uri="{BB962C8B-B14F-4D97-AF65-F5344CB8AC3E}">
        <p14:creationId xmlns:p14="http://schemas.microsoft.com/office/powerpoint/2010/main" val="631267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31"/>
          <p:cNvSpPr/>
          <p:nvPr/>
        </p:nvSpPr>
        <p:spPr>
          <a:xfrm rot="10800000" flipH="1">
            <a:off x="4668513" y="908319"/>
            <a:ext cx="1409152" cy="36434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1"/>
          <p:cNvSpPr txBox="1">
            <a:spLocks noGrp="1"/>
          </p:cNvSpPr>
          <p:nvPr>
            <p:ph type="title"/>
          </p:nvPr>
        </p:nvSpPr>
        <p:spPr>
          <a:xfrm>
            <a:off x="3998179" y="666469"/>
            <a:ext cx="2808257" cy="686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Abel" panose="02000506030000020004" pitchFamily="2" charset="0"/>
              </a:rPr>
              <a:t>LIMITITIONS</a:t>
            </a:r>
            <a:endParaRPr sz="6000" dirty="0">
              <a:latin typeface="Abel" panose="02000506030000020004" pitchFamily="2" charset="0"/>
            </a:endParaRPr>
          </a:p>
        </p:txBody>
      </p:sp>
      <p:sp>
        <p:nvSpPr>
          <p:cNvPr id="2297" name="Google Shape;2297;p31"/>
          <p:cNvSpPr txBox="1">
            <a:spLocks noGrp="1"/>
          </p:cNvSpPr>
          <p:nvPr>
            <p:ph type="subTitle" idx="1"/>
          </p:nvPr>
        </p:nvSpPr>
        <p:spPr>
          <a:xfrm>
            <a:off x="3032218" y="1775572"/>
            <a:ext cx="5059800" cy="234443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dirty="0"/>
              <a:t>Shopping app just like others but has only handcraft products.</a:t>
            </a:r>
          </a:p>
          <a:p>
            <a:pPr marL="285750" lvl="0" indent="-285750" algn="l" rtl="0">
              <a:spcBef>
                <a:spcPts val="0"/>
              </a:spcBef>
              <a:spcAft>
                <a:spcPts val="0"/>
              </a:spcAft>
              <a:buClr>
                <a:schemeClr val="dk1"/>
              </a:buClr>
              <a:buSzPts val="1100"/>
              <a:buFont typeface="Wingdings" panose="05000000000000000000" pitchFamily="2" charset="2"/>
              <a:buChar char="q"/>
            </a:pPr>
            <a:endParaRPr lang="en-US" dirty="0"/>
          </a:p>
          <a:p>
            <a:pPr marL="285750" lvl="0" indent="-285750" algn="l" rtl="0">
              <a:spcBef>
                <a:spcPts val="0"/>
              </a:spcBef>
              <a:spcAft>
                <a:spcPts val="0"/>
              </a:spcAft>
              <a:buClr>
                <a:schemeClr val="dk1"/>
              </a:buClr>
              <a:buSzPts val="1100"/>
              <a:buFont typeface="Wingdings" panose="05000000000000000000" pitchFamily="2" charset="2"/>
              <a:buChar char="q"/>
            </a:pPr>
            <a:r>
              <a:rPr lang="en-US" dirty="0"/>
              <a:t>Managing this app could be a difficult task as it require good data base management system and activity log storage.</a:t>
            </a:r>
          </a:p>
          <a:p>
            <a:pPr marL="285750" lvl="0" indent="-285750" algn="l" rtl="0">
              <a:spcBef>
                <a:spcPts val="0"/>
              </a:spcBef>
              <a:spcAft>
                <a:spcPts val="0"/>
              </a:spcAft>
              <a:buClr>
                <a:schemeClr val="dk1"/>
              </a:buClr>
              <a:buSzPts val="1100"/>
              <a:buFont typeface="Wingdings" panose="05000000000000000000" pitchFamily="2" charset="2"/>
              <a:buChar char="q"/>
            </a:pPr>
            <a:endParaRPr lang="en-US" dirty="0"/>
          </a:p>
          <a:p>
            <a:pPr marL="285750" lvl="0" indent="-285750" algn="l" rtl="0">
              <a:spcBef>
                <a:spcPts val="0"/>
              </a:spcBef>
              <a:spcAft>
                <a:spcPts val="0"/>
              </a:spcAft>
              <a:buClr>
                <a:schemeClr val="dk1"/>
              </a:buClr>
              <a:buSzPts val="1100"/>
              <a:buFont typeface="Wingdings" panose="05000000000000000000" pitchFamily="2" charset="2"/>
              <a:buChar char="q"/>
            </a:pPr>
            <a:r>
              <a:rPr lang="en-US" dirty="0"/>
              <a:t>Users may not trust easily during first purchase.</a:t>
            </a:r>
          </a:p>
          <a:p>
            <a:pPr marL="285750" lvl="0" indent="-285750" algn="l" rtl="0">
              <a:spcBef>
                <a:spcPts val="0"/>
              </a:spcBef>
              <a:spcAft>
                <a:spcPts val="0"/>
              </a:spcAft>
              <a:buClr>
                <a:schemeClr val="dk1"/>
              </a:buClr>
              <a:buSzPts val="1100"/>
              <a:buFont typeface="Wingdings" panose="05000000000000000000" pitchFamily="2" charset="2"/>
              <a:buChar char="q"/>
            </a:pPr>
            <a:endParaRPr lang="en-US" dirty="0"/>
          </a:p>
          <a:p>
            <a:pPr marL="285750" lvl="0" indent="-285750" algn="l" rtl="0">
              <a:spcBef>
                <a:spcPts val="0"/>
              </a:spcBef>
              <a:spcAft>
                <a:spcPts val="0"/>
              </a:spcAft>
              <a:buClr>
                <a:schemeClr val="dk1"/>
              </a:buClr>
              <a:buSzPts val="1100"/>
              <a:buFont typeface="Wingdings" panose="05000000000000000000" pitchFamily="2" charset="2"/>
              <a:buChar char="q"/>
            </a:pPr>
            <a:r>
              <a:rPr lang="en-US" dirty="0"/>
              <a:t>This app can be used for our personal business only.</a:t>
            </a:r>
            <a:endParaRPr dirty="0"/>
          </a:p>
        </p:txBody>
      </p:sp>
      <p:pic>
        <p:nvPicPr>
          <p:cNvPr id="6" name="Google Shape;4297;p57">
            <a:extLst>
              <a:ext uri="{FF2B5EF4-FFF2-40B4-BE49-F238E27FC236}">
                <a16:creationId xmlns:a16="http://schemas.microsoft.com/office/drawing/2014/main" id="{624C1591-4540-5E7D-C280-80C1A8B11C75}"/>
              </a:ext>
            </a:extLst>
          </p:cNvPr>
          <p:cNvPicPr preferRelativeResize="0"/>
          <p:nvPr/>
        </p:nvPicPr>
        <p:blipFill>
          <a:blip r:embed="rId3">
            <a:alphaModFix/>
          </a:blip>
          <a:stretch>
            <a:fillRect/>
          </a:stretch>
        </p:blipFill>
        <p:spPr>
          <a:xfrm>
            <a:off x="-144139" y="1467966"/>
            <a:ext cx="2603140" cy="2945902"/>
          </a:xfrm>
          <a:prstGeom prst="rect">
            <a:avLst/>
          </a:prstGeom>
          <a:noFill/>
          <a:ln>
            <a:noFill/>
          </a:ln>
        </p:spPr>
      </p:pic>
    </p:spTree>
    <p:extLst>
      <p:ext uri="{BB962C8B-B14F-4D97-AF65-F5344CB8AC3E}">
        <p14:creationId xmlns:p14="http://schemas.microsoft.com/office/powerpoint/2010/main" val="1296125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65" name="Google Shape;3461;p49">
            <a:extLst>
              <a:ext uri="{FF2B5EF4-FFF2-40B4-BE49-F238E27FC236}">
                <a16:creationId xmlns:a16="http://schemas.microsoft.com/office/drawing/2014/main" id="{3953A86F-4EF8-5492-EDA1-FFBD52F735B5}"/>
              </a:ext>
            </a:extLst>
          </p:cNvPr>
          <p:cNvSpPr/>
          <p:nvPr/>
        </p:nvSpPr>
        <p:spPr>
          <a:xfrm rot="5400000">
            <a:off x="2937875" y="-471440"/>
            <a:ext cx="160200" cy="310356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rot="5400000">
            <a:off x="2130632" y="-122076"/>
            <a:ext cx="160200" cy="1489076"/>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9"/>
          <p:cNvSpPr txBox="1"/>
          <p:nvPr/>
        </p:nvSpPr>
        <p:spPr>
          <a:xfrm>
            <a:off x="1387079" y="364289"/>
            <a:ext cx="3347750" cy="79799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dk1"/>
                </a:solidFill>
                <a:latin typeface="Questrial"/>
                <a:ea typeface="Questrial"/>
                <a:cs typeface="Questrial"/>
                <a:sym typeface="Questrial"/>
              </a:rPr>
              <a:t>FUTURE ENHANCEMENTS</a:t>
            </a:r>
            <a:endParaRPr sz="3000" dirty="0">
              <a:solidFill>
                <a:schemeClr val="dk1"/>
              </a:solidFill>
              <a:latin typeface="Questrial"/>
              <a:ea typeface="Questrial"/>
              <a:cs typeface="Questrial"/>
              <a:sym typeface="Questrial"/>
            </a:endParaRPr>
          </a:p>
        </p:txBody>
      </p:sp>
      <p:sp>
        <p:nvSpPr>
          <p:cNvPr id="3486" name="Google Shape;3486;p49"/>
          <p:cNvSpPr/>
          <p:nvPr/>
        </p:nvSpPr>
        <p:spPr>
          <a:xfrm rot="10800000" flipH="1">
            <a:off x="6664899" y="-45"/>
            <a:ext cx="2479201" cy="1409742"/>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
        <p:nvSpPr>
          <p:cNvPr id="3487" name="Google Shape;3487;p49"/>
          <p:cNvSpPr/>
          <p:nvPr/>
        </p:nvSpPr>
        <p:spPr>
          <a:xfrm flipH="1">
            <a:off x="-44" y="3957348"/>
            <a:ext cx="2086015" cy="1186165"/>
          </a:xfrm>
          <a:custGeom>
            <a:avLst/>
            <a:gdLst/>
            <a:ahLst/>
            <a:cxnLst/>
            <a:rect l="l" t="t" r="r" b="b"/>
            <a:pathLst>
              <a:path w="116586" h="66294" extrusionOk="0">
                <a:moveTo>
                  <a:pt x="116586" y="0"/>
                </a:moveTo>
                <a:lnTo>
                  <a:pt x="0" y="66294"/>
                </a:lnTo>
                <a:lnTo>
                  <a:pt x="116586" y="66294"/>
                </a:lnTo>
                <a:close/>
              </a:path>
            </a:pathLst>
          </a:custGeom>
          <a:solidFill>
            <a:schemeClr val="accent1"/>
          </a:solidFill>
          <a:ln>
            <a:noFill/>
          </a:ln>
        </p:spPr>
      </p:sp>
      <p:grpSp>
        <p:nvGrpSpPr>
          <p:cNvPr id="3488" name="Google Shape;3488;p49"/>
          <p:cNvGrpSpPr/>
          <p:nvPr/>
        </p:nvGrpSpPr>
        <p:grpSpPr>
          <a:xfrm>
            <a:off x="5340740" y="140873"/>
            <a:ext cx="593164" cy="1161172"/>
            <a:chOff x="4921825" y="870250"/>
            <a:chExt cx="407925" cy="798550"/>
          </a:xfrm>
        </p:grpSpPr>
        <p:sp>
          <p:nvSpPr>
            <p:cNvPr id="3489" name="Google Shape;3489;p49"/>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9"/>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9"/>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9"/>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9"/>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9"/>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9"/>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9"/>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9"/>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9"/>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9"/>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9"/>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9"/>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9"/>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9"/>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9"/>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9"/>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9"/>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9"/>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9"/>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9"/>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9"/>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9"/>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9"/>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9"/>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9"/>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9"/>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9"/>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9"/>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9"/>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2059;p69">
            <a:extLst>
              <a:ext uri="{FF2B5EF4-FFF2-40B4-BE49-F238E27FC236}">
                <a16:creationId xmlns:a16="http://schemas.microsoft.com/office/drawing/2014/main" id="{51E21A0D-2F49-73CB-DEB5-7560EBDB2BF8}"/>
              </a:ext>
            </a:extLst>
          </p:cNvPr>
          <p:cNvGrpSpPr/>
          <p:nvPr/>
        </p:nvGrpSpPr>
        <p:grpSpPr>
          <a:xfrm>
            <a:off x="496741" y="2021614"/>
            <a:ext cx="2458529" cy="2121645"/>
            <a:chOff x="3967075" y="3040337"/>
            <a:chExt cx="403707" cy="402126"/>
          </a:xfrm>
        </p:grpSpPr>
        <p:sp>
          <p:nvSpPr>
            <p:cNvPr id="51" name="Google Shape;12060;p69">
              <a:extLst>
                <a:ext uri="{FF2B5EF4-FFF2-40B4-BE49-F238E27FC236}">
                  <a16:creationId xmlns:a16="http://schemas.microsoft.com/office/drawing/2014/main" id="{0C1E2C34-BD4D-20C3-17A1-B86404738002}"/>
                </a:ext>
              </a:extLst>
            </p:cNvPr>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061;p69">
              <a:extLst>
                <a:ext uri="{FF2B5EF4-FFF2-40B4-BE49-F238E27FC236}">
                  <a16:creationId xmlns:a16="http://schemas.microsoft.com/office/drawing/2014/main" id="{EB9C7700-E9D2-A0E4-3369-A6BBEA7ADA8E}"/>
                </a:ext>
              </a:extLst>
            </p:cNvPr>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64;p69">
              <a:extLst>
                <a:ext uri="{FF2B5EF4-FFF2-40B4-BE49-F238E27FC236}">
                  <a16:creationId xmlns:a16="http://schemas.microsoft.com/office/drawing/2014/main" id="{17845F58-C1C6-45C0-E086-F5FA00F50747}"/>
                </a:ext>
              </a:extLst>
            </p:cNvPr>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9525" cap="flat" cmpd="sng">
              <a:solidFill>
                <a:schemeClr val="accent5">
                  <a:lumMod val="50000"/>
                </a:schemeClr>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67;p69">
              <a:extLst>
                <a:ext uri="{FF2B5EF4-FFF2-40B4-BE49-F238E27FC236}">
                  <a16:creationId xmlns:a16="http://schemas.microsoft.com/office/drawing/2014/main" id="{6E56DC30-A99C-47D2-0A84-CBBDDF821C60}"/>
                </a:ext>
              </a:extLst>
            </p:cNvPr>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9525" cap="flat" cmpd="sng">
              <a:solidFill>
                <a:schemeClr val="accent6">
                  <a:lumMod val="40000"/>
                  <a:lumOff val="60000"/>
                </a:schemeClr>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60" name="Google Shape;12070;p69">
              <a:extLst>
                <a:ext uri="{FF2B5EF4-FFF2-40B4-BE49-F238E27FC236}">
                  <a16:creationId xmlns:a16="http://schemas.microsoft.com/office/drawing/2014/main" id="{6481135D-723B-0E0C-F6E0-45B01223BC01}"/>
                </a:ext>
              </a:extLst>
            </p:cNvPr>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9525" cap="flat" cmpd="sng">
              <a:solidFill>
                <a:schemeClr val="accent6">
                  <a:lumMod val="40000"/>
                  <a:lumOff val="60000"/>
                </a:schemeClr>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 name="Google Shape;5011;p65">
            <a:extLst>
              <a:ext uri="{FF2B5EF4-FFF2-40B4-BE49-F238E27FC236}">
                <a16:creationId xmlns:a16="http://schemas.microsoft.com/office/drawing/2014/main" id="{66EF36D1-1EAF-4317-0670-C638A01CA590}"/>
              </a:ext>
            </a:extLst>
          </p:cNvPr>
          <p:cNvGrpSpPr/>
          <p:nvPr/>
        </p:nvGrpSpPr>
        <p:grpSpPr>
          <a:xfrm>
            <a:off x="96411" y="1595521"/>
            <a:ext cx="2458529" cy="343428"/>
            <a:chOff x="4404545" y="3301592"/>
            <a:chExt cx="782403" cy="129272"/>
          </a:xfrm>
          <a:solidFill>
            <a:schemeClr val="accent1"/>
          </a:solidFill>
        </p:grpSpPr>
        <p:sp>
          <p:nvSpPr>
            <p:cNvPr id="67" name="Google Shape;5012;p65">
              <a:extLst>
                <a:ext uri="{FF2B5EF4-FFF2-40B4-BE49-F238E27FC236}">
                  <a16:creationId xmlns:a16="http://schemas.microsoft.com/office/drawing/2014/main" id="{4F96EE85-B552-C45C-0C25-ADB5E30AFCF6}"/>
                </a:ext>
              </a:extLst>
            </p:cNvPr>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grp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13;p65">
              <a:extLst>
                <a:ext uri="{FF2B5EF4-FFF2-40B4-BE49-F238E27FC236}">
                  <a16:creationId xmlns:a16="http://schemas.microsoft.com/office/drawing/2014/main" id="{6B3F2C75-8DD5-B167-654E-499D600E7702}"/>
                </a:ext>
              </a:extLst>
            </p:cNvPr>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grp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D65979D9-DEC2-A8AD-EC6C-BFCF29269CC3}"/>
              </a:ext>
            </a:extLst>
          </p:cNvPr>
          <p:cNvSpPr txBox="1"/>
          <p:nvPr/>
        </p:nvSpPr>
        <p:spPr>
          <a:xfrm>
            <a:off x="451941" y="1563021"/>
            <a:ext cx="2094306" cy="400110"/>
          </a:xfrm>
          <a:prstGeom prst="rect">
            <a:avLst/>
          </a:prstGeom>
          <a:noFill/>
        </p:spPr>
        <p:txBody>
          <a:bodyPr wrap="square" rtlCol="0">
            <a:spAutoFit/>
          </a:bodyPr>
          <a:lstStyle/>
          <a:p>
            <a:r>
              <a:rPr lang="en-IN" sz="2000" dirty="0">
                <a:latin typeface="Abel" panose="02000506030000020004" pitchFamily="2" charset="0"/>
              </a:rPr>
              <a:t>Handicraft’s Galaxy</a:t>
            </a:r>
          </a:p>
        </p:txBody>
      </p:sp>
      <p:sp>
        <p:nvSpPr>
          <p:cNvPr id="3" name="TextBox 2">
            <a:extLst>
              <a:ext uri="{FF2B5EF4-FFF2-40B4-BE49-F238E27FC236}">
                <a16:creationId xmlns:a16="http://schemas.microsoft.com/office/drawing/2014/main" id="{FDA123F1-DD79-EADD-B17F-FFE104E3C7F7}"/>
              </a:ext>
            </a:extLst>
          </p:cNvPr>
          <p:cNvSpPr txBox="1"/>
          <p:nvPr/>
        </p:nvSpPr>
        <p:spPr>
          <a:xfrm>
            <a:off x="2380142" y="3726055"/>
            <a:ext cx="5633886" cy="307777"/>
          </a:xfrm>
          <a:prstGeom prst="rect">
            <a:avLst/>
          </a:prstGeom>
          <a:noFill/>
        </p:spPr>
        <p:txBody>
          <a:bodyPr wrap="square" rtlCol="0">
            <a:spAutoFit/>
          </a:bodyPr>
          <a:lstStyle/>
          <a:p>
            <a:r>
              <a:rPr lang="en-US" dirty="0">
                <a:latin typeface="Abel" panose="02000506030000020004" pitchFamily="2" charset="0"/>
              </a:rPr>
              <a:t>Addition of exciting and new offers on big holidays and festivals .</a:t>
            </a:r>
            <a:endParaRPr lang="en-IN" dirty="0">
              <a:latin typeface="Abel" panose="02000506030000020004" pitchFamily="2" charset="0"/>
            </a:endParaRPr>
          </a:p>
        </p:txBody>
      </p:sp>
      <p:sp>
        <p:nvSpPr>
          <p:cNvPr id="71" name="TextBox 70">
            <a:extLst>
              <a:ext uri="{FF2B5EF4-FFF2-40B4-BE49-F238E27FC236}">
                <a16:creationId xmlns:a16="http://schemas.microsoft.com/office/drawing/2014/main" id="{01EED450-FCC9-FF22-00D9-3DEFE2E0269E}"/>
              </a:ext>
            </a:extLst>
          </p:cNvPr>
          <p:cNvSpPr txBox="1"/>
          <p:nvPr/>
        </p:nvSpPr>
        <p:spPr>
          <a:xfrm>
            <a:off x="2802702" y="2437040"/>
            <a:ext cx="5449973" cy="523220"/>
          </a:xfrm>
          <a:prstGeom prst="rect">
            <a:avLst/>
          </a:prstGeom>
          <a:noFill/>
        </p:spPr>
        <p:txBody>
          <a:bodyPr wrap="square" rtlCol="0">
            <a:spAutoFit/>
          </a:bodyPr>
          <a:lstStyle/>
          <a:p>
            <a:r>
              <a:rPr lang="en-US" dirty="0">
                <a:latin typeface="Abel" panose="02000506030000020004" pitchFamily="2" charset="0"/>
              </a:rPr>
              <a:t>Frequently adding new products and adding other cultural product to expand the reach of the app to other regions</a:t>
            </a:r>
            <a:endParaRPr lang="en-IN" dirty="0">
              <a:latin typeface="Abel" panose="02000506030000020004" pitchFamily="2" charset="0"/>
            </a:endParaRPr>
          </a:p>
        </p:txBody>
      </p:sp>
      <p:sp>
        <p:nvSpPr>
          <p:cNvPr id="73" name="TextBox 72">
            <a:extLst>
              <a:ext uri="{FF2B5EF4-FFF2-40B4-BE49-F238E27FC236}">
                <a16:creationId xmlns:a16="http://schemas.microsoft.com/office/drawing/2014/main" id="{B93D409E-E4AA-7468-FCBE-1BB5D9355F0C}"/>
              </a:ext>
            </a:extLst>
          </p:cNvPr>
          <p:cNvSpPr txBox="1"/>
          <p:nvPr/>
        </p:nvSpPr>
        <p:spPr>
          <a:xfrm>
            <a:off x="2575007" y="3021320"/>
            <a:ext cx="4908281" cy="523220"/>
          </a:xfrm>
          <a:prstGeom prst="rect">
            <a:avLst/>
          </a:prstGeom>
          <a:noFill/>
        </p:spPr>
        <p:txBody>
          <a:bodyPr wrap="square">
            <a:spAutoFit/>
          </a:bodyPr>
          <a:lstStyle/>
          <a:p>
            <a:r>
              <a:rPr lang="en-IN" dirty="0">
                <a:latin typeface="Abel" panose="02000506030000020004" pitchFamily="2" charset="0"/>
              </a:rPr>
              <a:t>We would like to connect it to web in future for better management and flexibility</a:t>
            </a:r>
          </a:p>
        </p:txBody>
      </p:sp>
      <p:cxnSp>
        <p:nvCxnSpPr>
          <p:cNvPr id="6" name="Straight Connector 5">
            <a:extLst>
              <a:ext uri="{FF2B5EF4-FFF2-40B4-BE49-F238E27FC236}">
                <a16:creationId xmlns:a16="http://schemas.microsoft.com/office/drawing/2014/main" id="{2FB71E71-0B24-7391-F3C7-3A7CA3A339A1}"/>
              </a:ext>
            </a:extLst>
          </p:cNvPr>
          <p:cNvCxnSpPr>
            <a:cxnSpLocks/>
          </p:cNvCxnSpPr>
          <p:nvPr/>
        </p:nvCxnSpPr>
        <p:spPr>
          <a:xfrm>
            <a:off x="2955264" y="2442932"/>
            <a:ext cx="2572425"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461346D3-36B9-DF56-06C1-B0924DA2B90A}"/>
              </a:ext>
            </a:extLst>
          </p:cNvPr>
          <p:cNvCxnSpPr>
            <a:cxnSpLocks/>
          </p:cNvCxnSpPr>
          <p:nvPr/>
        </p:nvCxnSpPr>
        <p:spPr>
          <a:xfrm>
            <a:off x="2955264" y="2988660"/>
            <a:ext cx="2221753" cy="0"/>
          </a:xfrm>
          <a:prstGeom prst="line">
            <a:avLst/>
          </a:prstGeom>
          <a:ln w="6350"/>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4F6C7D97-77D3-508E-4C6F-9B27AAD8CC61}"/>
              </a:ext>
            </a:extLst>
          </p:cNvPr>
          <p:cNvCxnSpPr>
            <a:cxnSpLocks/>
          </p:cNvCxnSpPr>
          <p:nvPr/>
        </p:nvCxnSpPr>
        <p:spPr>
          <a:xfrm>
            <a:off x="2955264" y="3591593"/>
            <a:ext cx="1872230" cy="0"/>
          </a:xfrm>
          <a:prstGeom prst="line">
            <a:avLst/>
          </a:prstGeom>
          <a:ln w="12700"/>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11D4B27E-D67E-94E8-9550-AB257152E2CC}"/>
              </a:ext>
            </a:extLst>
          </p:cNvPr>
          <p:cNvCxnSpPr>
            <a:cxnSpLocks/>
          </p:cNvCxnSpPr>
          <p:nvPr/>
        </p:nvCxnSpPr>
        <p:spPr>
          <a:xfrm>
            <a:off x="2934639" y="4143259"/>
            <a:ext cx="1492982"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9305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oogle Shape;3453;p48">
            <a:extLst>
              <a:ext uri="{FF2B5EF4-FFF2-40B4-BE49-F238E27FC236}">
                <a16:creationId xmlns:a16="http://schemas.microsoft.com/office/drawing/2014/main" id="{B48D1041-55CE-641D-D8E9-911C673E34E4}"/>
              </a:ext>
            </a:extLst>
          </p:cNvPr>
          <p:cNvGrpSpPr/>
          <p:nvPr/>
        </p:nvGrpSpPr>
        <p:grpSpPr>
          <a:xfrm>
            <a:off x="6795000" y="1333480"/>
            <a:ext cx="3863499" cy="3798516"/>
            <a:chOff x="3133537" y="-308699"/>
            <a:chExt cx="6010422" cy="5452155"/>
          </a:xfrm>
        </p:grpSpPr>
        <p:sp>
          <p:nvSpPr>
            <p:cNvPr id="74" name="Google Shape;3454;p48">
              <a:extLst>
                <a:ext uri="{FF2B5EF4-FFF2-40B4-BE49-F238E27FC236}">
                  <a16:creationId xmlns:a16="http://schemas.microsoft.com/office/drawing/2014/main" id="{5609D8B6-7FA4-47DF-C65D-F7913F32C2D4}"/>
                </a:ext>
              </a:extLst>
            </p:cNvPr>
            <p:cNvSpPr/>
            <p:nvPr/>
          </p:nvSpPr>
          <p:spPr>
            <a:xfrm>
              <a:off x="3201565" y="-185790"/>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55;p48">
              <a:extLst>
                <a:ext uri="{FF2B5EF4-FFF2-40B4-BE49-F238E27FC236}">
                  <a16:creationId xmlns:a16="http://schemas.microsoft.com/office/drawing/2014/main" id="{0B96F374-F216-B118-D589-18B0BC93A828}"/>
                </a:ext>
              </a:extLst>
            </p:cNvPr>
            <p:cNvSpPr/>
            <p:nvPr/>
          </p:nvSpPr>
          <p:spPr>
            <a:xfrm>
              <a:off x="3133537" y="-308699"/>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3450;p48">
            <a:extLst>
              <a:ext uri="{FF2B5EF4-FFF2-40B4-BE49-F238E27FC236}">
                <a16:creationId xmlns:a16="http://schemas.microsoft.com/office/drawing/2014/main" id="{9EEAC677-530E-8984-2327-1A1859FCD290}"/>
              </a:ext>
            </a:extLst>
          </p:cNvPr>
          <p:cNvGrpSpPr/>
          <p:nvPr/>
        </p:nvGrpSpPr>
        <p:grpSpPr>
          <a:xfrm flipH="1">
            <a:off x="-1941006" y="1498734"/>
            <a:ext cx="4017967" cy="3644766"/>
            <a:chOff x="3166062" y="1034326"/>
            <a:chExt cx="6010422" cy="5452155"/>
          </a:xfrm>
        </p:grpSpPr>
        <p:sp>
          <p:nvSpPr>
            <p:cNvPr id="71" name="Google Shape;3451;p48">
              <a:extLst>
                <a:ext uri="{FF2B5EF4-FFF2-40B4-BE49-F238E27FC236}">
                  <a16:creationId xmlns:a16="http://schemas.microsoft.com/office/drawing/2014/main" id="{AE4C11BC-C1B3-4D7F-2CE9-7EE87A524053}"/>
                </a:ext>
              </a:extLst>
            </p:cNvPr>
            <p:cNvSpPr/>
            <p:nvPr/>
          </p:nvSpPr>
          <p:spPr>
            <a:xfrm>
              <a:off x="3234090" y="1157235"/>
              <a:ext cx="5942394" cy="5329246"/>
            </a:xfrm>
            <a:custGeom>
              <a:avLst/>
              <a:gdLst/>
              <a:ahLst/>
              <a:cxnLst/>
              <a:rect l="l" t="t" r="r" b="b"/>
              <a:pathLst>
                <a:path w="90413" h="81084" extrusionOk="0">
                  <a:moveTo>
                    <a:pt x="90412" y="1"/>
                  </a:moveTo>
                  <a:lnTo>
                    <a:pt x="3084" y="50747"/>
                  </a:lnTo>
                  <a:cubicBezTo>
                    <a:pt x="1293" y="51801"/>
                    <a:pt x="239" y="51702"/>
                    <a:pt x="0" y="53075"/>
                  </a:cubicBezTo>
                  <a:lnTo>
                    <a:pt x="0" y="55104"/>
                  </a:lnTo>
                  <a:cubicBezTo>
                    <a:pt x="20" y="56675"/>
                    <a:pt x="1055" y="58247"/>
                    <a:pt x="3123" y="59440"/>
                  </a:cubicBezTo>
                  <a:lnTo>
                    <a:pt x="40641" y="81083"/>
                  </a:lnTo>
                  <a:lnTo>
                    <a:pt x="88642" y="81083"/>
                  </a:lnTo>
                  <a:cubicBezTo>
                    <a:pt x="89617" y="81083"/>
                    <a:pt x="90412" y="80288"/>
                    <a:pt x="90412" y="79313"/>
                  </a:cubicBezTo>
                  <a:lnTo>
                    <a:pt x="90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2;p48">
              <a:extLst>
                <a:ext uri="{FF2B5EF4-FFF2-40B4-BE49-F238E27FC236}">
                  <a16:creationId xmlns:a16="http://schemas.microsoft.com/office/drawing/2014/main" id="{F90F27A7-0702-7CF0-280E-A0012C23ECA2}"/>
                </a:ext>
              </a:extLst>
            </p:cNvPr>
            <p:cNvSpPr/>
            <p:nvPr/>
          </p:nvSpPr>
          <p:spPr>
            <a:xfrm>
              <a:off x="3166062" y="1034326"/>
              <a:ext cx="6010420" cy="5452152"/>
            </a:xfrm>
            <a:custGeom>
              <a:avLst/>
              <a:gdLst/>
              <a:ahLst/>
              <a:cxnLst/>
              <a:rect l="l" t="t" r="r" b="b"/>
              <a:pathLst>
                <a:path w="91448" h="82954" extrusionOk="0">
                  <a:moveTo>
                    <a:pt x="91447" y="1"/>
                  </a:moveTo>
                  <a:lnTo>
                    <a:pt x="4119" y="50767"/>
                  </a:lnTo>
                  <a:cubicBezTo>
                    <a:pt x="1" y="53154"/>
                    <a:pt x="21" y="57033"/>
                    <a:pt x="4158" y="59440"/>
                  </a:cubicBezTo>
                  <a:lnTo>
                    <a:pt x="44899" y="82953"/>
                  </a:lnTo>
                  <a:lnTo>
                    <a:pt x="89677" y="82953"/>
                  </a:lnTo>
                  <a:cubicBezTo>
                    <a:pt x="90652" y="82953"/>
                    <a:pt x="91447" y="82158"/>
                    <a:pt x="91447" y="81183"/>
                  </a:cubicBezTo>
                  <a:lnTo>
                    <a:pt x="91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282;p57">
            <a:extLst>
              <a:ext uri="{FF2B5EF4-FFF2-40B4-BE49-F238E27FC236}">
                <a16:creationId xmlns:a16="http://schemas.microsoft.com/office/drawing/2014/main" id="{CBEC7F2F-8559-0850-7DBA-58DA1E6A8C2A}"/>
              </a:ext>
            </a:extLst>
          </p:cNvPr>
          <p:cNvSpPr/>
          <p:nvPr/>
        </p:nvSpPr>
        <p:spPr>
          <a:xfrm>
            <a:off x="3350100" y="2141723"/>
            <a:ext cx="2443800" cy="390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83;p57">
            <a:extLst>
              <a:ext uri="{FF2B5EF4-FFF2-40B4-BE49-F238E27FC236}">
                <a16:creationId xmlns:a16="http://schemas.microsoft.com/office/drawing/2014/main" id="{5EEBE96E-DE95-AFE7-5F06-056D6A281B92}"/>
              </a:ext>
            </a:extLst>
          </p:cNvPr>
          <p:cNvSpPr txBox="1">
            <a:spLocks/>
          </p:cNvSpPr>
          <p:nvPr/>
        </p:nvSpPr>
        <p:spPr>
          <a:xfrm>
            <a:off x="3350099" y="2112323"/>
            <a:ext cx="2443800" cy="454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Questrial"/>
              <a:buNone/>
              <a:defRPr sz="2800" b="0" i="0" u="none" strike="noStrike" cap="none">
                <a:solidFill>
                  <a:schemeClr val="dk1"/>
                </a:solidFill>
                <a:latin typeface="Questrial"/>
                <a:ea typeface="Questrial"/>
                <a:cs typeface="Questrial"/>
                <a:sym typeface="Questrial"/>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IN" dirty="0"/>
              <a:t>THANK YOU</a:t>
            </a:r>
          </a:p>
        </p:txBody>
      </p:sp>
      <p:sp>
        <p:nvSpPr>
          <p:cNvPr id="5" name="Google Shape;4284;p57">
            <a:extLst>
              <a:ext uri="{FF2B5EF4-FFF2-40B4-BE49-F238E27FC236}">
                <a16:creationId xmlns:a16="http://schemas.microsoft.com/office/drawing/2014/main" id="{B0F7B28F-F65A-9FAA-B26F-4C9503713354}"/>
              </a:ext>
            </a:extLst>
          </p:cNvPr>
          <p:cNvSpPr txBox="1">
            <a:spLocks/>
          </p:cNvSpPr>
          <p:nvPr/>
        </p:nvSpPr>
        <p:spPr>
          <a:xfrm>
            <a:off x="3031024" y="2907295"/>
            <a:ext cx="3081951" cy="45490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a:t>Do you have any questions?</a:t>
            </a:r>
          </a:p>
        </p:txBody>
      </p:sp>
      <p:pic>
        <p:nvPicPr>
          <p:cNvPr id="6" name="Google Shape;4297;p57">
            <a:extLst>
              <a:ext uri="{FF2B5EF4-FFF2-40B4-BE49-F238E27FC236}">
                <a16:creationId xmlns:a16="http://schemas.microsoft.com/office/drawing/2014/main" id="{C72DB5D6-CFDA-F595-76E3-3B849654E6EE}"/>
              </a:ext>
            </a:extLst>
          </p:cNvPr>
          <p:cNvPicPr preferRelativeResize="0"/>
          <p:nvPr/>
        </p:nvPicPr>
        <p:blipFill>
          <a:blip r:embed="rId2">
            <a:alphaModFix/>
          </a:blip>
          <a:stretch>
            <a:fillRect/>
          </a:stretch>
        </p:blipFill>
        <p:spPr>
          <a:xfrm>
            <a:off x="7118427" y="2141723"/>
            <a:ext cx="1990725" cy="2252850"/>
          </a:xfrm>
          <a:prstGeom prst="rect">
            <a:avLst/>
          </a:prstGeom>
          <a:noFill/>
          <a:ln>
            <a:noFill/>
          </a:ln>
        </p:spPr>
      </p:pic>
      <p:pic>
        <p:nvPicPr>
          <p:cNvPr id="7" name="Google Shape;4298;p57">
            <a:extLst>
              <a:ext uri="{FF2B5EF4-FFF2-40B4-BE49-F238E27FC236}">
                <a16:creationId xmlns:a16="http://schemas.microsoft.com/office/drawing/2014/main" id="{D54997BB-191B-5EF6-0556-67B7385A564F}"/>
              </a:ext>
            </a:extLst>
          </p:cNvPr>
          <p:cNvPicPr preferRelativeResize="0"/>
          <p:nvPr/>
        </p:nvPicPr>
        <p:blipFill>
          <a:blip r:embed="rId3">
            <a:alphaModFix/>
          </a:blip>
          <a:stretch>
            <a:fillRect/>
          </a:stretch>
        </p:blipFill>
        <p:spPr>
          <a:xfrm>
            <a:off x="0" y="2718467"/>
            <a:ext cx="1807525" cy="2039850"/>
          </a:xfrm>
          <a:prstGeom prst="rect">
            <a:avLst/>
          </a:prstGeom>
          <a:noFill/>
          <a:ln>
            <a:noFill/>
          </a:ln>
        </p:spPr>
      </p:pic>
      <p:grpSp>
        <p:nvGrpSpPr>
          <p:cNvPr id="8" name="Google Shape;4299;p57">
            <a:extLst>
              <a:ext uri="{FF2B5EF4-FFF2-40B4-BE49-F238E27FC236}">
                <a16:creationId xmlns:a16="http://schemas.microsoft.com/office/drawing/2014/main" id="{F256E166-D030-37EC-1612-0DF1898CD401}"/>
              </a:ext>
            </a:extLst>
          </p:cNvPr>
          <p:cNvGrpSpPr/>
          <p:nvPr/>
        </p:nvGrpSpPr>
        <p:grpSpPr>
          <a:xfrm>
            <a:off x="1281966" y="680623"/>
            <a:ext cx="593164" cy="1161172"/>
            <a:chOff x="4921825" y="870250"/>
            <a:chExt cx="407925" cy="798550"/>
          </a:xfrm>
        </p:grpSpPr>
        <p:sp>
          <p:nvSpPr>
            <p:cNvPr id="9" name="Google Shape;4300;p57">
              <a:extLst>
                <a:ext uri="{FF2B5EF4-FFF2-40B4-BE49-F238E27FC236}">
                  <a16:creationId xmlns:a16="http://schemas.microsoft.com/office/drawing/2014/main" id="{1055E34F-8EE9-FCE9-FF83-ED19A389E5AE}"/>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01;p57">
              <a:extLst>
                <a:ext uri="{FF2B5EF4-FFF2-40B4-BE49-F238E27FC236}">
                  <a16:creationId xmlns:a16="http://schemas.microsoft.com/office/drawing/2014/main" id="{176204D8-6A68-3EF4-2DC5-A6D893CE0DED}"/>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02;p57">
              <a:extLst>
                <a:ext uri="{FF2B5EF4-FFF2-40B4-BE49-F238E27FC236}">
                  <a16:creationId xmlns:a16="http://schemas.microsoft.com/office/drawing/2014/main" id="{DE2F49E4-7104-6D6B-11D2-47C733836AD7}"/>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03;p57">
              <a:extLst>
                <a:ext uri="{FF2B5EF4-FFF2-40B4-BE49-F238E27FC236}">
                  <a16:creationId xmlns:a16="http://schemas.microsoft.com/office/drawing/2014/main" id="{3BBACDAC-9B1E-81BF-EBA2-15A9A6952D45}"/>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304;p57">
              <a:extLst>
                <a:ext uri="{FF2B5EF4-FFF2-40B4-BE49-F238E27FC236}">
                  <a16:creationId xmlns:a16="http://schemas.microsoft.com/office/drawing/2014/main" id="{36E7EC8C-FD89-BEE3-7A41-4A3104C0F677}"/>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05;p57">
              <a:extLst>
                <a:ext uri="{FF2B5EF4-FFF2-40B4-BE49-F238E27FC236}">
                  <a16:creationId xmlns:a16="http://schemas.microsoft.com/office/drawing/2014/main" id="{904C130C-57AD-D39A-E025-8346002BE33C}"/>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06;p57">
              <a:extLst>
                <a:ext uri="{FF2B5EF4-FFF2-40B4-BE49-F238E27FC236}">
                  <a16:creationId xmlns:a16="http://schemas.microsoft.com/office/drawing/2014/main" id="{8BE8A25A-43A0-3C33-3FF4-A8B9C3C7DEBA}"/>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07;p57">
              <a:extLst>
                <a:ext uri="{FF2B5EF4-FFF2-40B4-BE49-F238E27FC236}">
                  <a16:creationId xmlns:a16="http://schemas.microsoft.com/office/drawing/2014/main" id="{9E82A77D-EDD4-C817-F997-781698C7D349}"/>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8;p57">
              <a:extLst>
                <a:ext uri="{FF2B5EF4-FFF2-40B4-BE49-F238E27FC236}">
                  <a16:creationId xmlns:a16="http://schemas.microsoft.com/office/drawing/2014/main" id="{DFDDCEBA-02DC-8F2F-C952-D0B6E6A3AD6B}"/>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9;p57">
              <a:extLst>
                <a:ext uri="{FF2B5EF4-FFF2-40B4-BE49-F238E27FC236}">
                  <a16:creationId xmlns:a16="http://schemas.microsoft.com/office/drawing/2014/main" id="{2D715CBE-B00B-B5B0-44AB-8ECDAED15C79}"/>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0;p57">
              <a:extLst>
                <a:ext uri="{FF2B5EF4-FFF2-40B4-BE49-F238E27FC236}">
                  <a16:creationId xmlns:a16="http://schemas.microsoft.com/office/drawing/2014/main" id="{06169796-1D04-B0EA-F85D-23D9D89B47DC}"/>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11;p57">
              <a:extLst>
                <a:ext uri="{FF2B5EF4-FFF2-40B4-BE49-F238E27FC236}">
                  <a16:creationId xmlns:a16="http://schemas.microsoft.com/office/drawing/2014/main" id="{6DD183B4-77AD-24FB-D308-49A2CE44B1F5}"/>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12;p57">
              <a:extLst>
                <a:ext uri="{FF2B5EF4-FFF2-40B4-BE49-F238E27FC236}">
                  <a16:creationId xmlns:a16="http://schemas.microsoft.com/office/drawing/2014/main" id="{0B213BD4-191F-7DFA-7D92-F27471F1993D}"/>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13;p57">
              <a:extLst>
                <a:ext uri="{FF2B5EF4-FFF2-40B4-BE49-F238E27FC236}">
                  <a16:creationId xmlns:a16="http://schemas.microsoft.com/office/drawing/2014/main" id="{6E549CD3-F1B0-37E3-F3EA-32DF4E2EEF3E}"/>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14;p57">
              <a:extLst>
                <a:ext uri="{FF2B5EF4-FFF2-40B4-BE49-F238E27FC236}">
                  <a16:creationId xmlns:a16="http://schemas.microsoft.com/office/drawing/2014/main" id="{E8F213EC-DA22-C54C-BF43-41C04414D5B6}"/>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15;p57">
              <a:extLst>
                <a:ext uri="{FF2B5EF4-FFF2-40B4-BE49-F238E27FC236}">
                  <a16:creationId xmlns:a16="http://schemas.microsoft.com/office/drawing/2014/main" id="{D01394CE-6A55-1980-65EE-11CC48133CD3}"/>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16;p57">
              <a:extLst>
                <a:ext uri="{FF2B5EF4-FFF2-40B4-BE49-F238E27FC236}">
                  <a16:creationId xmlns:a16="http://schemas.microsoft.com/office/drawing/2014/main" id="{7DCA94F9-3E9C-55E7-4A7B-8E4239039C1C}"/>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17;p57">
              <a:extLst>
                <a:ext uri="{FF2B5EF4-FFF2-40B4-BE49-F238E27FC236}">
                  <a16:creationId xmlns:a16="http://schemas.microsoft.com/office/drawing/2014/main" id="{77EBBC35-4583-E233-F54A-A7FCB2DBE752}"/>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8;p57">
              <a:extLst>
                <a:ext uri="{FF2B5EF4-FFF2-40B4-BE49-F238E27FC236}">
                  <a16:creationId xmlns:a16="http://schemas.microsoft.com/office/drawing/2014/main" id="{79DFE685-1ABA-374A-347F-D2A7E487376B}"/>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9;p57">
              <a:extLst>
                <a:ext uri="{FF2B5EF4-FFF2-40B4-BE49-F238E27FC236}">
                  <a16:creationId xmlns:a16="http://schemas.microsoft.com/office/drawing/2014/main" id="{73F96A40-CD7E-1E32-F98A-0D61098FA341}"/>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20;p57">
              <a:extLst>
                <a:ext uri="{FF2B5EF4-FFF2-40B4-BE49-F238E27FC236}">
                  <a16:creationId xmlns:a16="http://schemas.microsoft.com/office/drawing/2014/main" id="{663E5BF8-BCE9-FFA6-93B6-A20C9556A332}"/>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21;p57">
              <a:extLst>
                <a:ext uri="{FF2B5EF4-FFF2-40B4-BE49-F238E27FC236}">
                  <a16:creationId xmlns:a16="http://schemas.microsoft.com/office/drawing/2014/main" id="{63399E8C-DDD3-AAC1-0E64-69B037870912}"/>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22;p57">
              <a:extLst>
                <a:ext uri="{FF2B5EF4-FFF2-40B4-BE49-F238E27FC236}">
                  <a16:creationId xmlns:a16="http://schemas.microsoft.com/office/drawing/2014/main" id="{5C2ED625-8826-B127-CD5D-F0B566ED883C}"/>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23;p57">
              <a:extLst>
                <a:ext uri="{FF2B5EF4-FFF2-40B4-BE49-F238E27FC236}">
                  <a16:creationId xmlns:a16="http://schemas.microsoft.com/office/drawing/2014/main" id="{914619E2-EC98-8C02-3EB3-35D21F3628B0}"/>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24;p57">
              <a:extLst>
                <a:ext uri="{FF2B5EF4-FFF2-40B4-BE49-F238E27FC236}">
                  <a16:creationId xmlns:a16="http://schemas.microsoft.com/office/drawing/2014/main" id="{3C77E414-A76A-CCEE-834E-9F9FA904A977}"/>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25;p57">
              <a:extLst>
                <a:ext uri="{FF2B5EF4-FFF2-40B4-BE49-F238E27FC236}">
                  <a16:creationId xmlns:a16="http://schemas.microsoft.com/office/drawing/2014/main" id="{5B7AF525-5627-C814-3A33-2C0642C010D9}"/>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26;p57">
              <a:extLst>
                <a:ext uri="{FF2B5EF4-FFF2-40B4-BE49-F238E27FC236}">
                  <a16:creationId xmlns:a16="http://schemas.microsoft.com/office/drawing/2014/main" id="{6805CBDA-4255-6AF0-567B-0D670C4ECD6F}"/>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27;p57">
              <a:extLst>
                <a:ext uri="{FF2B5EF4-FFF2-40B4-BE49-F238E27FC236}">
                  <a16:creationId xmlns:a16="http://schemas.microsoft.com/office/drawing/2014/main" id="{5D7B7310-3344-6B14-ED75-4D5F77FC3C9F}"/>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8;p57">
              <a:extLst>
                <a:ext uri="{FF2B5EF4-FFF2-40B4-BE49-F238E27FC236}">
                  <a16:creationId xmlns:a16="http://schemas.microsoft.com/office/drawing/2014/main" id="{571A692E-FDA8-A45B-BE06-3D48D6FCACF8}"/>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29;p57">
              <a:extLst>
                <a:ext uri="{FF2B5EF4-FFF2-40B4-BE49-F238E27FC236}">
                  <a16:creationId xmlns:a16="http://schemas.microsoft.com/office/drawing/2014/main" id="{5B5BBEDA-3C54-FBA9-CB02-3FF3DBDC690D}"/>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330;p57">
            <a:extLst>
              <a:ext uri="{FF2B5EF4-FFF2-40B4-BE49-F238E27FC236}">
                <a16:creationId xmlns:a16="http://schemas.microsoft.com/office/drawing/2014/main" id="{222966F3-73E8-7270-178E-6870AADA1219}"/>
              </a:ext>
            </a:extLst>
          </p:cNvPr>
          <p:cNvGrpSpPr/>
          <p:nvPr/>
        </p:nvGrpSpPr>
        <p:grpSpPr>
          <a:xfrm>
            <a:off x="7520625" y="619245"/>
            <a:ext cx="593164" cy="1161172"/>
            <a:chOff x="4921825" y="870250"/>
            <a:chExt cx="407925" cy="798550"/>
          </a:xfrm>
        </p:grpSpPr>
        <p:sp>
          <p:nvSpPr>
            <p:cNvPr id="40" name="Google Shape;4331;p57">
              <a:extLst>
                <a:ext uri="{FF2B5EF4-FFF2-40B4-BE49-F238E27FC236}">
                  <a16:creationId xmlns:a16="http://schemas.microsoft.com/office/drawing/2014/main" id="{66BF1D1C-66EE-F287-7507-CDFB5B33412E}"/>
                </a:ext>
              </a:extLst>
            </p:cNvPr>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32;p57">
              <a:extLst>
                <a:ext uri="{FF2B5EF4-FFF2-40B4-BE49-F238E27FC236}">
                  <a16:creationId xmlns:a16="http://schemas.microsoft.com/office/drawing/2014/main" id="{D28F9CC5-8DA4-6D20-1DFE-0EDD3F1F968A}"/>
                </a:ext>
              </a:extLst>
            </p:cNvPr>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33;p57">
              <a:extLst>
                <a:ext uri="{FF2B5EF4-FFF2-40B4-BE49-F238E27FC236}">
                  <a16:creationId xmlns:a16="http://schemas.microsoft.com/office/drawing/2014/main" id="{7E821C0E-0747-4840-CBF7-4563C241CDF1}"/>
                </a:ext>
              </a:extLst>
            </p:cNvPr>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34;p57">
              <a:extLst>
                <a:ext uri="{FF2B5EF4-FFF2-40B4-BE49-F238E27FC236}">
                  <a16:creationId xmlns:a16="http://schemas.microsoft.com/office/drawing/2014/main" id="{4E8AAE5A-28FD-C924-F6B7-4AE54791605E}"/>
                </a:ext>
              </a:extLst>
            </p:cNvPr>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35;p57">
              <a:extLst>
                <a:ext uri="{FF2B5EF4-FFF2-40B4-BE49-F238E27FC236}">
                  <a16:creationId xmlns:a16="http://schemas.microsoft.com/office/drawing/2014/main" id="{F7DCE405-80DD-E6E7-5D5A-D6DF435FF991}"/>
                </a:ext>
              </a:extLst>
            </p:cNvPr>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36;p57">
              <a:extLst>
                <a:ext uri="{FF2B5EF4-FFF2-40B4-BE49-F238E27FC236}">
                  <a16:creationId xmlns:a16="http://schemas.microsoft.com/office/drawing/2014/main" id="{7E9D0BA6-3C5E-23BF-00FD-4D06182CDEAB}"/>
                </a:ext>
              </a:extLst>
            </p:cNvPr>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337;p57">
              <a:extLst>
                <a:ext uri="{FF2B5EF4-FFF2-40B4-BE49-F238E27FC236}">
                  <a16:creationId xmlns:a16="http://schemas.microsoft.com/office/drawing/2014/main" id="{F6AC679F-12A1-AD1A-6564-ABE52EB142B0}"/>
                </a:ext>
              </a:extLst>
            </p:cNvPr>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38;p57">
              <a:extLst>
                <a:ext uri="{FF2B5EF4-FFF2-40B4-BE49-F238E27FC236}">
                  <a16:creationId xmlns:a16="http://schemas.microsoft.com/office/drawing/2014/main" id="{7F18B653-1DE4-E526-D6DD-49BCE346211B}"/>
                </a:ext>
              </a:extLst>
            </p:cNvPr>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39;p57">
              <a:extLst>
                <a:ext uri="{FF2B5EF4-FFF2-40B4-BE49-F238E27FC236}">
                  <a16:creationId xmlns:a16="http://schemas.microsoft.com/office/drawing/2014/main" id="{08624D52-B736-0D00-204F-2A2589D59709}"/>
                </a:ext>
              </a:extLst>
            </p:cNvPr>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40;p57">
              <a:extLst>
                <a:ext uri="{FF2B5EF4-FFF2-40B4-BE49-F238E27FC236}">
                  <a16:creationId xmlns:a16="http://schemas.microsoft.com/office/drawing/2014/main" id="{CC5DEBE2-165F-952D-A181-E3C67A42A175}"/>
                </a:ext>
              </a:extLst>
            </p:cNvPr>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41;p57">
              <a:extLst>
                <a:ext uri="{FF2B5EF4-FFF2-40B4-BE49-F238E27FC236}">
                  <a16:creationId xmlns:a16="http://schemas.microsoft.com/office/drawing/2014/main" id="{8319521B-09A3-9069-7C73-E57717A41B09}"/>
                </a:ext>
              </a:extLst>
            </p:cNvPr>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42;p57">
              <a:extLst>
                <a:ext uri="{FF2B5EF4-FFF2-40B4-BE49-F238E27FC236}">
                  <a16:creationId xmlns:a16="http://schemas.microsoft.com/office/drawing/2014/main" id="{D3CCD682-60E0-4BA0-5348-0410AF61A15C}"/>
                </a:ext>
              </a:extLst>
            </p:cNvPr>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43;p57">
              <a:extLst>
                <a:ext uri="{FF2B5EF4-FFF2-40B4-BE49-F238E27FC236}">
                  <a16:creationId xmlns:a16="http://schemas.microsoft.com/office/drawing/2014/main" id="{8E54ADB7-42C6-EEAC-0FE1-4011CE4BBF09}"/>
                </a:ext>
              </a:extLst>
            </p:cNvPr>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44;p57">
              <a:extLst>
                <a:ext uri="{FF2B5EF4-FFF2-40B4-BE49-F238E27FC236}">
                  <a16:creationId xmlns:a16="http://schemas.microsoft.com/office/drawing/2014/main" id="{AD550BB6-D65D-DF95-AC5D-0E261C436069}"/>
                </a:ext>
              </a:extLst>
            </p:cNvPr>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45;p57">
              <a:extLst>
                <a:ext uri="{FF2B5EF4-FFF2-40B4-BE49-F238E27FC236}">
                  <a16:creationId xmlns:a16="http://schemas.microsoft.com/office/drawing/2014/main" id="{C75486B3-186A-355C-3E38-F0E01A2135AC}"/>
                </a:ext>
              </a:extLst>
            </p:cNvPr>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46;p57">
              <a:extLst>
                <a:ext uri="{FF2B5EF4-FFF2-40B4-BE49-F238E27FC236}">
                  <a16:creationId xmlns:a16="http://schemas.microsoft.com/office/drawing/2014/main" id="{9D62628E-ECC3-0A45-59F0-8C9F033DAE14}"/>
                </a:ext>
              </a:extLst>
            </p:cNvPr>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47;p57">
              <a:extLst>
                <a:ext uri="{FF2B5EF4-FFF2-40B4-BE49-F238E27FC236}">
                  <a16:creationId xmlns:a16="http://schemas.microsoft.com/office/drawing/2014/main" id="{55042D0B-D747-361E-9DB1-4828500CB533}"/>
                </a:ext>
              </a:extLst>
            </p:cNvPr>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348;p57">
              <a:extLst>
                <a:ext uri="{FF2B5EF4-FFF2-40B4-BE49-F238E27FC236}">
                  <a16:creationId xmlns:a16="http://schemas.microsoft.com/office/drawing/2014/main" id="{86532E27-DC0C-B79E-D7BA-986E0E88FA09}"/>
                </a:ext>
              </a:extLst>
            </p:cNvPr>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49;p57">
              <a:extLst>
                <a:ext uri="{FF2B5EF4-FFF2-40B4-BE49-F238E27FC236}">
                  <a16:creationId xmlns:a16="http://schemas.microsoft.com/office/drawing/2014/main" id="{4CD9EE52-726D-371A-8E6D-A273EAF8A783}"/>
                </a:ext>
              </a:extLst>
            </p:cNvPr>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350;p57">
              <a:extLst>
                <a:ext uri="{FF2B5EF4-FFF2-40B4-BE49-F238E27FC236}">
                  <a16:creationId xmlns:a16="http://schemas.microsoft.com/office/drawing/2014/main" id="{00C420D1-24BE-EAD8-92B1-B2B3363BC581}"/>
                </a:ext>
              </a:extLst>
            </p:cNvPr>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51;p57">
              <a:extLst>
                <a:ext uri="{FF2B5EF4-FFF2-40B4-BE49-F238E27FC236}">
                  <a16:creationId xmlns:a16="http://schemas.microsoft.com/office/drawing/2014/main" id="{A318707E-FD8D-AC8F-4040-184B1485EFFF}"/>
                </a:ext>
              </a:extLst>
            </p:cNvPr>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52;p57">
              <a:extLst>
                <a:ext uri="{FF2B5EF4-FFF2-40B4-BE49-F238E27FC236}">
                  <a16:creationId xmlns:a16="http://schemas.microsoft.com/office/drawing/2014/main" id="{A1D30A26-1297-E015-3E76-24FCF7737E8F}"/>
                </a:ext>
              </a:extLst>
            </p:cNvPr>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53;p57">
              <a:extLst>
                <a:ext uri="{FF2B5EF4-FFF2-40B4-BE49-F238E27FC236}">
                  <a16:creationId xmlns:a16="http://schemas.microsoft.com/office/drawing/2014/main" id="{C5991D91-BC68-3BCC-FB91-5AAD23CCAA60}"/>
                </a:ext>
              </a:extLst>
            </p:cNvPr>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54;p57">
              <a:extLst>
                <a:ext uri="{FF2B5EF4-FFF2-40B4-BE49-F238E27FC236}">
                  <a16:creationId xmlns:a16="http://schemas.microsoft.com/office/drawing/2014/main" id="{B22D601E-0172-16E9-B03B-4B0BE9B3F0C5}"/>
                </a:ext>
              </a:extLst>
            </p:cNvPr>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355;p57">
              <a:extLst>
                <a:ext uri="{FF2B5EF4-FFF2-40B4-BE49-F238E27FC236}">
                  <a16:creationId xmlns:a16="http://schemas.microsoft.com/office/drawing/2014/main" id="{41EFA5D9-6826-DBDF-0449-4EE891E5EC5B}"/>
                </a:ext>
              </a:extLst>
            </p:cNvPr>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356;p57">
              <a:extLst>
                <a:ext uri="{FF2B5EF4-FFF2-40B4-BE49-F238E27FC236}">
                  <a16:creationId xmlns:a16="http://schemas.microsoft.com/office/drawing/2014/main" id="{30DA0C4A-99A0-EDB9-5C92-ED2EDCE83316}"/>
                </a:ext>
              </a:extLst>
            </p:cNvPr>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357;p57">
              <a:extLst>
                <a:ext uri="{FF2B5EF4-FFF2-40B4-BE49-F238E27FC236}">
                  <a16:creationId xmlns:a16="http://schemas.microsoft.com/office/drawing/2014/main" id="{E0654713-92E3-576B-CD98-CD5568CB68A8}"/>
                </a:ext>
              </a:extLst>
            </p:cNvPr>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358;p57">
              <a:extLst>
                <a:ext uri="{FF2B5EF4-FFF2-40B4-BE49-F238E27FC236}">
                  <a16:creationId xmlns:a16="http://schemas.microsoft.com/office/drawing/2014/main" id="{3DE17C50-F4DC-965A-4F75-EBD0B8DD4EAA}"/>
                </a:ext>
              </a:extLst>
            </p:cNvPr>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4359;p57">
              <a:extLst>
                <a:ext uri="{FF2B5EF4-FFF2-40B4-BE49-F238E27FC236}">
                  <a16:creationId xmlns:a16="http://schemas.microsoft.com/office/drawing/2014/main" id="{8006E9B8-6ECE-3158-A22B-18996AF304A4}"/>
                </a:ext>
              </a:extLst>
            </p:cNvPr>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360;p57">
              <a:extLst>
                <a:ext uri="{FF2B5EF4-FFF2-40B4-BE49-F238E27FC236}">
                  <a16:creationId xmlns:a16="http://schemas.microsoft.com/office/drawing/2014/main" id="{407E520B-7D5E-B462-3FF4-1174DEB8E990}"/>
                </a:ext>
              </a:extLst>
            </p:cNvPr>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708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01"/>
        <p:cNvGrpSpPr/>
        <p:nvPr/>
      </p:nvGrpSpPr>
      <p:grpSpPr>
        <a:xfrm>
          <a:off x="0" y="0"/>
          <a:ext cx="0" cy="0"/>
          <a:chOff x="0" y="0"/>
          <a:chExt cx="0" cy="0"/>
        </a:xfrm>
      </p:grpSpPr>
      <p:sp>
        <p:nvSpPr>
          <p:cNvPr id="4214" name="Google Shape;4214;p56"/>
          <p:cNvSpPr/>
          <p:nvPr/>
        </p:nvSpPr>
        <p:spPr>
          <a:xfrm rot="10800000">
            <a:off x="21" y="43"/>
            <a:ext cx="1514452" cy="861159"/>
          </a:xfrm>
          <a:custGeom>
            <a:avLst/>
            <a:gdLst/>
            <a:ahLst/>
            <a:cxnLst/>
            <a:rect l="l" t="t" r="r" b="b"/>
            <a:pathLst>
              <a:path w="116586" h="66294" extrusionOk="0">
                <a:moveTo>
                  <a:pt x="116586" y="0"/>
                </a:moveTo>
                <a:lnTo>
                  <a:pt x="0" y="66294"/>
                </a:lnTo>
                <a:lnTo>
                  <a:pt x="116586" y="66294"/>
                </a:lnTo>
                <a:close/>
              </a:path>
            </a:pathLst>
          </a:custGeom>
          <a:solidFill>
            <a:schemeClr val="accent2"/>
          </a:solidFill>
          <a:ln>
            <a:noFill/>
          </a:ln>
        </p:spPr>
      </p:sp>
      <p:sp>
        <p:nvSpPr>
          <p:cNvPr id="4215" name="Google Shape;4215;p56"/>
          <p:cNvSpPr/>
          <p:nvPr/>
        </p:nvSpPr>
        <p:spPr>
          <a:xfrm>
            <a:off x="7577397" y="4267197"/>
            <a:ext cx="1566624" cy="876241"/>
          </a:xfrm>
          <a:custGeom>
            <a:avLst/>
            <a:gdLst/>
            <a:ahLst/>
            <a:cxnLst/>
            <a:rect l="l" t="t" r="r" b="b"/>
            <a:pathLst>
              <a:path w="116586" h="66294" extrusionOk="0">
                <a:moveTo>
                  <a:pt x="116586" y="0"/>
                </a:moveTo>
                <a:lnTo>
                  <a:pt x="0" y="66294"/>
                </a:lnTo>
                <a:lnTo>
                  <a:pt x="116586" y="66294"/>
                </a:lnTo>
                <a:close/>
              </a:path>
            </a:pathLst>
          </a:custGeom>
          <a:solidFill>
            <a:schemeClr val="accent4"/>
          </a:solidFill>
          <a:ln>
            <a:noFill/>
          </a:ln>
        </p:spPr>
        <p:txBody>
          <a:bodyPr/>
          <a:lstStyle/>
          <a:p>
            <a:endParaRPr lang="en-IN" dirty="0"/>
          </a:p>
        </p:txBody>
      </p:sp>
      <p:graphicFrame>
        <p:nvGraphicFramePr>
          <p:cNvPr id="17" name="Table 16">
            <a:extLst>
              <a:ext uri="{FF2B5EF4-FFF2-40B4-BE49-F238E27FC236}">
                <a16:creationId xmlns:a16="http://schemas.microsoft.com/office/drawing/2014/main" id="{842F4551-6AA8-0AC7-F125-440BC25A56D2}"/>
              </a:ext>
            </a:extLst>
          </p:cNvPr>
          <p:cNvGraphicFramePr>
            <a:graphicFrameLocks noGrp="1"/>
          </p:cNvGraphicFramePr>
          <p:nvPr>
            <p:extLst>
              <p:ext uri="{D42A27DB-BD31-4B8C-83A1-F6EECF244321}">
                <p14:modId xmlns:p14="http://schemas.microsoft.com/office/powerpoint/2010/main" val="3026459953"/>
              </p:ext>
            </p:extLst>
          </p:nvPr>
        </p:nvGraphicFramePr>
        <p:xfrm>
          <a:off x="366486" y="1637677"/>
          <a:ext cx="8411028" cy="2143808"/>
        </p:xfrm>
        <a:graphic>
          <a:graphicData uri="http://schemas.openxmlformats.org/drawingml/2006/table">
            <a:tbl>
              <a:tblPr firstRow="1">
                <a:tableStyleId>{775DCB02-9BB8-47FD-8907-85C794F793BA}</a:tableStyleId>
              </a:tblPr>
              <a:tblGrid>
                <a:gridCol w="2102757">
                  <a:extLst>
                    <a:ext uri="{9D8B030D-6E8A-4147-A177-3AD203B41FA5}">
                      <a16:colId xmlns:a16="http://schemas.microsoft.com/office/drawing/2014/main" val="3608618727"/>
                    </a:ext>
                  </a:extLst>
                </a:gridCol>
                <a:gridCol w="2102757">
                  <a:extLst>
                    <a:ext uri="{9D8B030D-6E8A-4147-A177-3AD203B41FA5}">
                      <a16:colId xmlns:a16="http://schemas.microsoft.com/office/drawing/2014/main" val="939192777"/>
                    </a:ext>
                  </a:extLst>
                </a:gridCol>
                <a:gridCol w="2102757">
                  <a:extLst>
                    <a:ext uri="{9D8B030D-6E8A-4147-A177-3AD203B41FA5}">
                      <a16:colId xmlns:a16="http://schemas.microsoft.com/office/drawing/2014/main" val="2672751001"/>
                    </a:ext>
                  </a:extLst>
                </a:gridCol>
                <a:gridCol w="2102757">
                  <a:extLst>
                    <a:ext uri="{9D8B030D-6E8A-4147-A177-3AD203B41FA5}">
                      <a16:colId xmlns:a16="http://schemas.microsoft.com/office/drawing/2014/main" val="4203627130"/>
                    </a:ext>
                  </a:extLst>
                </a:gridCol>
              </a:tblGrid>
              <a:tr h="542936">
                <a:tc>
                  <a:txBody>
                    <a:bodyPr/>
                    <a:lstStyle/>
                    <a:p>
                      <a:pPr algn="ctr"/>
                      <a:r>
                        <a:rPr lang="en-US" dirty="0"/>
                        <a:t>AVINASH CHOVATIYA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KRISHNA ANTALA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HETVI VADALIA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SAHIL GAJERA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2229413032"/>
                  </a:ext>
                </a:extLst>
              </a:tr>
              <a:tr h="515000">
                <a:tc>
                  <a:txBody>
                    <a:bodyPr/>
                    <a:lstStyle/>
                    <a:p>
                      <a:pPr algn="ctr"/>
                      <a:r>
                        <a:rPr lang="en-US" dirty="0"/>
                        <a:t>WIRE FRAME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WIRE FRAME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SRS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SRS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3442383790"/>
                  </a:ext>
                </a:extLst>
              </a:tr>
              <a:tr h="542936">
                <a:tc>
                  <a:txBody>
                    <a:bodyPr/>
                    <a:lstStyle/>
                    <a:p>
                      <a:pPr algn="ctr"/>
                      <a:r>
                        <a:rPr lang="en-US" dirty="0"/>
                        <a:t>ACTIVITY DIAGRAM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USECASE DIAGRAM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DFD LEVEL 0,1,2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tc>
                  <a:txBody>
                    <a:bodyPr/>
                    <a:lstStyle/>
                    <a:p>
                      <a:pPr algn="ctr"/>
                      <a:r>
                        <a:rPr lang="en-US" dirty="0"/>
                        <a:t>FLOWCHART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536441307"/>
                  </a:ext>
                </a:extLst>
              </a:tr>
              <a:tr h="542936">
                <a:tc>
                  <a:txBody>
                    <a:bodyPr/>
                    <a:lstStyle/>
                    <a:p>
                      <a:pPr algn="ctr"/>
                      <a:r>
                        <a:rPr lang="en-US" dirty="0"/>
                        <a:t>SEQUENCE</a:t>
                      </a:r>
                    </a:p>
                    <a:p>
                      <a:pPr algn="ctr"/>
                      <a:r>
                        <a:rPr lang="en-US" dirty="0"/>
                        <a:t>DIAGRAM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50800" prst="hardEdge"/>
                      <a:lightRig rig="flood" dir="t"/>
                    </a:cell3D>
                  </a:tcPr>
                </a:tc>
                <a:tc>
                  <a:txBody>
                    <a:bodyPr/>
                    <a:lstStyle/>
                    <a:p>
                      <a:pPr algn="ctr"/>
                      <a:r>
                        <a:rPr lang="en-US" dirty="0"/>
                        <a:t>PPT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50800" prst="hardEdge"/>
                      <a:lightRig rig="flood" dir="t"/>
                    </a:cell3D>
                  </a:tcPr>
                </a:tc>
                <a:tc>
                  <a:txBody>
                    <a:bodyPr/>
                    <a:lstStyle/>
                    <a:p>
                      <a:pPr algn="ctr"/>
                      <a:r>
                        <a:rPr lang="en-US" dirty="0"/>
                        <a:t>CLASS DIAGRAM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50800" prst="hardEdge"/>
                      <a:lightRig rig="flood" dir="t"/>
                    </a:cell3D>
                  </a:tcPr>
                </a:tc>
                <a:tc>
                  <a:txBody>
                    <a:bodyPr/>
                    <a:lstStyle/>
                    <a:p>
                      <a:pPr algn="ctr"/>
                      <a:r>
                        <a:rPr lang="en-US" dirty="0"/>
                        <a:t>PPT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50800" prst="hardEdge"/>
                      <a:lightRig rig="flood" dir="t"/>
                    </a:cell3D>
                  </a:tcPr>
                </a:tc>
                <a:extLst>
                  <a:ext uri="{0D108BD9-81ED-4DB2-BD59-A6C34878D82A}">
                    <a16:rowId xmlns:a16="http://schemas.microsoft.com/office/drawing/2014/main" val="3626003741"/>
                  </a:ext>
                </a:extLst>
              </a:tr>
            </a:tbl>
          </a:graphicData>
        </a:graphic>
      </p:graphicFrame>
      <p:sp>
        <p:nvSpPr>
          <p:cNvPr id="19" name="Google Shape;3075;p45">
            <a:extLst>
              <a:ext uri="{FF2B5EF4-FFF2-40B4-BE49-F238E27FC236}">
                <a16:creationId xmlns:a16="http://schemas.microsoft.com/office/drawing/2014/main" id="{888AE0A9-E469-C666-EBE5-9F998863FFD2}"/>
              </a:ext>
            </a:extLst>
          </p:cNvPr>
          <p:cNvSpPr/>
          <p:nvPr/>
        </p:nvSpPr>
        <p:spPr>
          <a:xfrm>
            <a:off x="2811631" y="529131"/>
            <a:ext cx="2645740" cy="247384"/>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TextBox 19">
            <a:extLst>
              <a:ext uri="{FF2B5EF4-FFF2-40B4-BE49-F238E27FC236}">
                <a16:creationId xmlns:a16="http://schemas.microsoft.com/office/drawing/2014/main" id="{99CA6346-EA10-D161-506F-04EAD39FCC24}"/>
              </a:ext>
            </a:extLst>
          </p:cNvPr>
          <p:cNvSpPr txBox="1"/>
          <p:nvPr/>
        </p:nvSpPr>
        <p:spPr>
          <a:xfrm>
            <a:off x="2811631" y="276428"/>
            <a:ext cx="4622800" cy="584775"/>
          </a:xfrm>
          <a:prstGeom prst="rect">
            <a:avLst/>
          </a:prstGeom>
          <a:noFill/>
        </p:spPr>
        <p:txBody>
          <a:bodyPr wrap="square" rtlCol="0">
            <a:spAutoFit/>
          </a:bodyPr>
          <a:lstStyle/>
          <a:p>
            <a:r>
              <a:rPr lang="en-US" sz="3200" dirty="0">
                <a:latin typeface="Questrial" pitchFamily="2" charset="0"/>
                <a:ea typeface="Questrial" pitchFamily="2" charset="0"/>
                <a:cs typeface="Questrial" pitchFamily="2" charset="0"/>
              </a:rPr>
              <a:t>WORK</a:t>
            </a:r>
            <a:r>
              <a:rPr lang="en-US" sz="3200" dirty="0">
                <a:latin typeface="AbEL" panose="02000506030000020004" pitchFamily="2" charset="0"/>
              </a:rPr>
              <a:t> BENCH</a:t>
            </a:r>
            <a:endParaRPr lang="en-IN" sz="3200" dirty="0">
              <a:latin typeface="AbEL" panose="02000506030000020004"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191" name="Google Shape;2250;p29">
            <a:extLst>
              <a:ext uri="{FF2B5EF4-FFF2-40B4-BE49-F238E27FC236}">
                <a16:creationId xmlns:a16="http://schemas.microsoft.com/office/drawing/2014/main" id="{57E418F2-BE82-AA86-7B87-5752386324C0}"/>
              </a:ext>
            </a:extLst>
          </p:cNvPr>
          <p:cNvSpPr/>
          <p:nvPr/>
        </p:nvSpPr>
        <p:spPr>
          <a:xfrm rot="10800000" flipH="1">
            <a:off x="751973" y="1741900"/>
            <a:ext cx="1061587" cy="44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720082" y="1528000"/>
            <a:ext cx="153540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02</a:t>
            </a:r>
            <a:endParaRPr sz="6600" dirty="0"/>
          </a:p>
        </p:txBody>
      </p:sp>
      <p:sp>
        <p:nvSpPr>
          <p:cNvPr id="2304" name="Google Shape;2304;p32"/>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FINAL DEFINITION</a:t>
            </a:r>
          </a:p>
        </p:txBody>
      </p:sp>
      <p:sp>
        <p:nvSpPr>
          <p:cNvPr id="2306" name="Google Shape;2306;p32"/>
          <p:cNvSpPr txBox="1">
            <a:spLocks noGrp="1"/>
          </p:cNvSpPr>
          <p:nvPr>
            <p:ph type="subTitle" idx="1"/>
          </p:nvPr>
        </p:nvSpPr>
        <p:spPr>
          <a:xfrm>
            <a:off x="715100" y="3193950"/>
            <a:ext cx="3422237" cy="75321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Application that will be developed by our team as our project.</a:t>
            </a:r>
          </a:p>
        </p:txBody>
      </p:sp>
      <p:grpSp>
        <p:nvGrpSpPr>
          <p:cNvPr id="192" name="Google Shape;235;p26">
            <a:extLst>
              <a:ext uri="{FF2B5EF4-FFF2-40B4-BE49-F238E27FC236}">
                <a16:creationId xmlns:a16="http://schemas.microsoft.com/office/drawing/2014/main" id="{408D35EB-8F70-0019-2DDF-C5E5902797A9}"/>
              </a:ext>
            </a:extLst>
          </p:cNvPr>
          <p:cNvGrpSpPr/>
          <p:nvPr/>
        </p:nvGrpSpPr>
        <p:grpSpPr>
          <a:xfrm>
            <a:off x="4351446" y="958897"/>
            <a:ext cx="3989323" cy="4168862"/>
            <a:chOff x="160927" y="477350"/>
            <a:chExt cx="3989323" cy="4168862"/>
          </a:xfrm>
        </p:grpSpPr>
        <p:sp>
          <p:nvSpPr>
            <p:cNvPr id="193" name="Google Shape;236;p26">
              <a:extLst>
                <a:ext uri="{FF2B5EF4-FFF2-40B4-BE49-F238E27FC236}">
                  <a16:creationId xmlns:a16="http://schemas.microsoft.com/office/drawing/2014/main" id="{8246E05B-A36C-3721-F312-EA8CF551CFA1}"/>
                </a:ext>
              </a:extLst>
            </p:cNvPr>
            <p:cNvSpPr/>
            <p:nvPr/>
          </p:nvSpPr>
          <p:spPr>
            <a:xfrm flipH="1">
              <a:off x="803418" y="3411698"/>
              <a:ext cx="3303988" cy="1233905"/>
            </a:xfrm>
            <a:custGeom>
              <a:avLst/>
              <a:gdLst/>
              <a:ahLst/>
              <a:cxnLst/>
              <a:rect l="l" t="t" r="r" b="b"/>
              <a:pathLst>
                <a:path w="121526" h="45385" extrusionOk="0">
                  <a:moveTo>
                    <a:pt x="37474" y="1"/>
                  </a:moveTo>
                  <a:cubicBezTo>
                    <a:pt x="12078" y="1"/>
                    <a:pt x="1" y="21570"/>
                    <a:pt x="3660" y="45384"/>
                  </a:cubicBezTo>
                  <a:lnTo>
                    <a:pt x="109589" y="45384"/>
                  </a:lnTo>
                  <a:cubicBezTo>
                    <a:pt x="109589" y="45384"/>
                    <a:pt x="121526" y="21383"/>
                    <a:pt x="91367" y="18575"/>
                  </a:cubicBezTo>
                  <a:cubicBezTo>
                    <a:pt x="61209" y="15770"/>
                    <a:pt x="66864" y="1444"/>
                    <a:pt x="39847" y="62"/>
                  </a:cubicBezTo>
                  <a:cubicBezTo>
                    <a:pt x="39044" y="21"/>
                    <a:pt x="38252" y="1"/>
                    <a:pt x="37474" y="1"/>
                  </a:cubicBezTo>
                  <a:close/>
                </a:path>
              </a:pathLst>
            </a:cu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37;p26">
              <a:extLst>
                <a:ext uri="{FF2B5EF4-FFF2-40B4-BE49-F238E27FC236}">
                  <a16:creationId xmlns:a16="http://schemas.microsoft.com/office/drawing/2014/main" id="{0F6E742D-9F2D-1726-E161-D2CA3C685530}"/>
                </a:ext>
              </a:extLst>
            </p:cNvPr>
            <p:cNvSpPr/>
            <p:nvPr/>
          </p:nvSpPr>
          <p:spPr>
            <a:xfrm flipH="1">
              <a:off x="160927" y="2701225"/>
              <a:ext cx="2840365" cy="1944336"/>
            </a:xfrm>
            <a:custGeom>
              <a:avLst/>
              <a:gdLst/>
              <a:ahLst/>
              <a:cxnLst/>
              <a:rect l="l" t="t" r="r" b="b"/>
              <a:pathLst>
                <a:path w="57384" h="34826" extrusionOk="0">
                  <a:moveTo>
                    <a:pt x="36243" y="0"/>
                  </a:moveTo>
                  <a:cubicBezTo>
                    <a:pt x="21440" y="0"/>
                    <a:pt x="21675" y="11797"/>
                    <a:pt x="11185" y="15728"/>
                  </a:cubicBezTo>
                  <a:cubicBezTo>
                    <a:pt x="0" y="19915"/>
                    <a:pt x="921" y="28628"/>
                    <a:pt x="4526" y="34826"/>
                  </a:cubicBezTo>
                  <a:lnTo>
                    <a:pt x="45824" y="34826"/>
                  </a:lnTo>
                  <a:cubicBezTo>
                    <a:pt x="48504" y="29632"/>
                    <a:pt x="57383" y="1905"/>
                    <a:pt x="39373" y="159"/>
                  </a:cubicBezTo>
                  <a:cubicBezTo>
                    <a:pt x="38259" y="51"/>
                    <a:pt x="37218" y="0"/>
                    <a:pt x="36243" y="0"/>
                  </a:cubicBezTo>
                  <a:close/>
                </a:path>
              </a:pathLst>
            </a:custGeom>
            <a:gradFill>
              <a:gsLst>
                <a:gs pos="0">
                  <a:schemeClr val="accen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 name="Google Shape;238;p26">
              <a:extLst>
                <a:ext uri="{FF2B5EF4-FFF2-40B4-BE49-F238E27FC236}">
                  <a16:creationId xmlns:a16="http://schemas.microsoft.com/office/drawing/2014/main" id="{ACE5D256-5DF1-B2CF-3852-53D97483D559}"/>
                </a:ext>
              </a:extLst>
            </p:cNvPr>
            <p:cNvCxnSpPr/>
            <p:nvPr/>
          </p:nvCxnSpPr>
          <p:spPr>
            <a:xfrm>
              <a:off x="1532679" y="3412222"/>
              <a:ext cx="0" cy="1233900"/>
            </a:xfrm>
            <a:prstGeom prst="straightConnector1">
              <a:avLst/>
            </a:prstGeom>
            <a:noFill/>
            <a:ln w="9525" cap="flat" cmpd="sng">
              <a:solidFill>
                <a:schemeClr val="dk1"/>
              </a:solidFill>
              <a:prstDash val="solid"/>
              <a:round/>
              <a:headEnd type="none" w="med" len="med"/>
              <a:tailEnd type="none" w="med" len="med"/>
            </a:ln>
          </p:spPr>
        </p:cxnSp>
        <p:cxnSp>
          <p:nvCxnSpPr>
            <p:cNvPr id="196" name="Google Shape;239;p26">
              <a:extLst>
                <a:ext uri="{FF2B5EF4-FFF2-40B4-BE49-F238E27FC236}">
                  <a16:creationId xmlns:a16="http://schemas.microsoft.com/office/drawing/2014/main" id="{083FFB70-1950-6759-208D-B38FEA7FD1A5}"/>
                </a:ext>
              </a:extLst>
            </p:cNvPr>
            <p:cNvCxnSpPr/>
            <p:nvPr/>
          </p:nvCxnSpPr>
          <p:spPr>
            <a:xfrm>
              <a:off x="2264504" y="3447067"/>
              <a:ext cx="0" cy="119880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240;p26">
              <a:extLst>
                <a:ext uri="{FF2B5EF4-FFF2-40B4-BE49-F238E27FC236}">
                  <a16:creationId xmlns:a16="http://schemas.microsoft.com/office/drawing/2014/main" id="{F33A8DEC-1EC2-DD8B-4FD5-112028C47B25}"/>
                </a:ext>
              </a:extLst>
            </p:cNvPr>
            <p:cNvCxnSpPr/>
            <p:nvPr/>
          </p:nvCxnSpPr>
          <p:spPr>
            <a:xfrm>
              <a:off x="1922948" y="3481912"/>
              <a:ext cx="0" cy="1164300"/>
            </a:xfrm>
            <a:prstGeom prst="straightConnector1">
              <a:avLst/>
            </a:prstGeom>
            <a:noFill/>
            <a:ln w="9525" cap="flat" cmpd="sng">
              <a:solidFill>
                <a:schemeClr val="dk1"/>
              </a:solidFill>
              <a:prstDash val="solid"/>
              <a:round/>
              <a:headEnd type="none" w="med" len="med"/>
              <a:tailEnd type="none" w="med" len="med"/>
            </a:ln>
          </p:spPr>
        </p:cxnSp>
        <p:sp>
          <p:nvSpPr>
            <p:cNvPr id="198" name="Google Shape;241;p26">
              <a:extLst>
                <a:ext uri="{FF2B5EF4-FFF2-40B4-BE49-F238E27FC236}">
                  <a16:creationId xmlns:a16="http://schemas.microsoft.com/office/drawing/2014/main" id="{90BC5EA9-558F-3A8C-D5E0-BC2BE9931920}"/>
                </a:ext>
              </a:extLst>
            </p:cNvPr>
            <p:cNvSpPr/>
            <p:nvPr/>
          </p:nvSpPr>
          <p:spPr>
            <a:xfrm flipH="1">
              <a:off x="1349063" y="2219173"/>
              <a:ext cx="835013" cy="1285806"/>
            </a:xfrm>
            <a:custGeom>
              <a:avLst/>
              <a:gdLst/>
              <a:ahLst/>
              <a:cxnLst/>
              <a:rect l="l" t="t" r="r" b="b"/>
              <a:pathLst>
                <a:path w="5359" h="8252" extrusionOk="0">
                  <a:moveTo>
                    <a:pt x="5295" y="0"/>
                  </a:moveTo>
                  <a:lnTo>
                    <a:pt x="4969" y="7"/>
                  </a:lnTo>
                  <a:cubicBezTo>
                    <a:pt x="5033" y="2971"/>
                    <a:pt x="4677" y="5526"/>
                    <a:pt x="4358" y="6812"/>
                  </a:cubicBezTo>
                  <a:cubicBezTo>
                    <a:pt x="4193" y="7469"/>
                    <a:pt x="3606" y="7926"/>
                    <a:pt x="2932" y="7926"/>
                  </a:cubicBezTo>
                  <a:lnTo>
                    <a:pt x="0" y="7926"/>
                  </a:lnTo>
                  <a:lnTo>
                    <a:pt x="0" y="8252"/>
                  </a:lnTo>
                  <a:lnTo>
                    <a:pt x="2932" y="8252"/>
                  </a:lnTo>
                  <a:cubicBezTo>
                    <a:pt x="3757" y="8252"/>
                    <a:pt x="4472" y="7691"/>
                    <a:pt x="4674" y="6889"/>
                  </a:cubicBezTo>
                  <a:cubicBezTo>
                    <a:pt x="4999" y="5583"/>
                    <a:pt x="5358" y="2994"/>
                    <a:pt x="5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42;p26">
              <a:extLst>
                <a:ext uri="{FF2B5EF4-FFF2-40B4-BE49-F238E27FC236}">
                  <a16:creationId xmlns:a16="http://schemas.microsoft.com/office/drawing/2014/main" id="{E6EC4579-C092-5F44-6454-481840FF8F8A}"/>
                </a:ext>
              </a:extLst>
            </p:cNvPr>
            <p:cNvSpPr/>
            <p:nvPr/>
          </p:nvSpPr>
          <p:spPr>
            <a:xfrm flipH="1">
              <a:off x="1399859" y="2220108"/>
              <a:ext cx="846075" cy="1234230"/>
            </a:xfrm>
            <a:custGeom>
              <a:avLst/>
              <a:gdLst/>
              <a:ahLst/>
              <a:cxnLst/>
              <a:rect l="l" t="t" r="r" b="b"/>
              <a:pathLst>
                <a:path w="5430" h="7921" extrusionOk="0">
                  <a:moveTo>
                    <a:pt x="2035" y="1"/>
                  </a:moveTo>
                  <a:cubicBezTo>
                    <a:pt x="2100" y="2965"/>
                    <a:pt x="1747" y="5520"/>
                    <a:pt x="1425" y="6806"/>
                  </a:cubicBezTo>
                  <a:cubicBezTo>
                    <a:pt x="1260" y="7463"/>
                    <a:pt x="676" y="7920"/>
                    <a:pt x="1" y="7920"/>
                  </a:cubicBezTo>
                  <a:lnTo>
                    <a:pt x="3329" y="7920"/>
                  </a:lnTo>
                  <a:cubicBezTo>
                    <a:pt x="4003" y="7920"/>
                    <a:pt x="4590" y="7463"/>
                    <a:pt x="4755" y="6806"/>
                  </a:cubicBezTo>
                  <a:cubicBezTo>
                    <a:pt x="5074" y="5520"/>
                    <a:pt x="5430" y="2965"/>
                    <a:pt x="5366" y="1"/>
                  </a:cubicBezTo>
                  <a:close/>
                </a:path>
              </a:pathLst>
            </a:custGeom>
            <a:gradFill>
              <a:gsLst>
                <a:gs pos="0">
                  <a:schemeClr val="accent5"/>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43;p26">
              <a:extLst>
                <a:ext uri="{FF2B5EF4-FFF2-40B4-BE49-F238E27FC236}">
                  <a16:creationId xmlns:a16="http://schemas.microsoft.com/office/drawing/2014/main" id="{4BC3BCF6-5FF9-32EB-0CC0-2DFC84427908}"/>
                </a:ext>
              </a:extLst>
            </p:cNvPr>
            <p:cNvSpPr/>
            <p:nvPr/>
          </p:nvSpPr>
          <p:spPr>
            <a:xfrm flipH="1">
              <a:off x="2183925" y="3454181"/>
              <a:ext cx="519020" cy="50797"/>
            </a:xfrm>
            <a:custGeom>
              <a:avLst/>
              <a:gdLst/>
              <a:ahLst/>
              <a:cxnLst/>
              <a:rect l="l" t="t" r="r" b="b"/>
              <a:pathLst>
                <a:path w="3331" h="326" extrusionOk="0">
                  <a:moveTo>
                    <a:pt x="0" y="0"/>
                  </a:moveTo>
                  <a:lnTo>
                    <a:pt x="0" y="326"/>
                  </a:lnTo>
                  <a:lnTo>
                    <a:pt x="3330" y="326"/>
                  </a:lnTo>
                  <a:lnTo>
                    <a:pt x="3330" y="0"/>
                  </a:lnTo>
                  <a:close/>
                </a:path>
              </a:pathLst>
            </a:custGeom>
            <a:solidFill>
              <a:srgbClr val="FC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44;p26">
              <a:extLst>
                <a:ext uri="{FF2B5EF4-FFF2-40B4-BE49-F238E27FC236}">
                  <a16:creationId xmlns:a16="http://schemas.microsoft.com/office/drawing/2014/main" id="{26DF9F1C-64B8-DE91-14CA-BD2729AC69DC}"/>
                </a:ext>
              </a:extLst>
            </p:cNvPr>
            <p:cNvSpPr/>
            <p:nvPr/>
          </p:nvSpPr>
          <p:spPr>
            <a:xfrm flipH="1">
              <a:off x="1895205" y="3132418"/>
              <a:ext cx="1346086" cy="1138870"/>
            </a:xfrm>
            <a:custGeom>
              <a:avLst/>
              <a:gdLst/>
              <a:ahLst/>
              <a:cxnLst/>
              <a:rect l="l" t="t" r="r" b="b"/>
              <a:pathLst>
                <a:path w="8639" h="7309" extrusionOk="0">
                  <a:moveTo>
                    <a:pt x="6601" y="1"/>
                  </a:moveTo>
                  <a:cubicBezTo>
                    <a:pt x="3985" y="645"/>
                    <a:pt x="1055" y="2730"/>
                    <a:pt x="0" y="7051"/>
                  </a:cubicBezTo>
                  <a:lnTo>
                    <a:pt x="645" y="7309"/>
                  </a:lnTo>
                  <a:cubicBezTo>
                    <a:pt x="645" y="7309"/>
                    <a:pt x="2575" y="3700"/>
                    <a:pt x="5600" y="2864"/>
                  </a:cubicBezTo>
                  <a:cubicBezTo>
                    <a:pt x="8622" y="2028"/>
                    <a:pt x="8638" y="964"/>
                    <a:pt x="8638" y="964"/>
                  </a:cubicBezTo>
                  <a:lnTo>
                    <a:pt x="8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45;p26">
              <a:extLst>
                <a:ext uri="{FF2B5EF4-FFF2-40B4-BE49-F238E27FC236}">
                  <a16:creationId xmlns:a16="http://schemas.microsoft.com/office/drawing/2014/main" id="{1527EEC7-FF0F-EFDD-FA5E-8E94E9FBBABD}"/>
                </a:ext>
              </a:extLst>
            </p:cNvPr>
            <p:cNvSpPr/>
            <p:nvPr/>
          </p:nvSpPr>
          <p:spPr>
            <a:xfrm flipH="1">
              <a:off x="3140792" y="4230930"/>
              <a:ext cx="293555" cy="153948"/>
            </a:xfrm>
            <a:custGeom>
              <a:avLst/>
              <a:gdLst/>
              <a:ahLst/>
              <a:cxnLst/>
              <a:rect l="l" t="t" r="r" b="b"/>
              <a:pathLst>
                <a:path w="1884" h="988" extrusionOk="0">
                  <a:moveTo>
                    <a:pt x="1239" y="1"/>
                  </a:moveTo>
                  <a:lnTo>
                    <a:pt x="1" y="135"/>
                  </a:lnTo>
                  <a:lnTo>
                    <a:pt x="1649" y="988"/>
                  </a:lnTo>
                  <a:lnTo>
                    <a:pt x="1884" y="259"/>
                  </a:lnTo>
                  <a:lnTo>
                    <a:pt x="1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46;p26">
              <a:extLst>
                <a:ext uri="{FF2B5EF4-FFF2-40B4-BE49-F238E27FC236}">
                  <a16:creationId xmlns:a16="http://schemas.microsoft.com/office/drawing/2014/main" id="{1CF14394-DED2-3476-D7E0-52812E20A091}"/>
                </a:ext>
              </a:extLst>
            </p:cNvPr>
            <p:cNvSpPr/>
            <p:nvPr/>
          </p:nvSpPr>
          <p:spPr>
            <a:xfrm flipH="1">
              <a:off x="1895199" y="3132418"/>
              <a:ext cx="759131" cy="555178"/>
            </a:xfrm>
            <a:custGeom>
              <a:avLst/>
              <a:gdLst/>
              <a:ahLst/>
              <a:cxnLst/>
              <a:rect l="l" t="t" r="r" b="b"/>
              <a:pathLst>
                <a:path w="4872" h="3563" extrusionOk="0">
                  <a:moveTo>
                    <a:pt x="2834" y="1"/>
                  </a:moveTo>
                  <a:cubicBezTo>
                    <a:pt x="1944" y="218"/>
                    <a:pt x="1018" y="605"/>
                    <a:pt x="141" y="1189"/>
                  </a:cubicBezTo>
                  <a:cubicBezTo>
                    <a:pt x="88" y="1595"/>
                    <a:pt x="0" y="2615"/>
                    <a:pt x="285" y="3562"/>
                  </a:cubicBezTo>
                  <a:cubicBezTo>
                    <a:pt x="762" y="3264"/>
                    <a:pt x="1280" y="3015"/>
                    <a:pt x="1833" y="2864"/>
                  </a:cubicBezTo>
                  <a:cubicBezTo>
                    <a:pt x="4855" y="2028"/>
                    <a:pt x="4871" y="964"/>
                    <a:pt x="4871" y="964"/>
                  </a:cubicBezTo>
                  <a:lnTo>
                    <a:pt x="4764" y="1"/>
                  </a:lnTo>
                  <a:close/>
                </a:path>
              </a:pathLst>
            </a:custGeom>
            <a:gradFill>
              <a:gsLst>
                <a:gs pos="0">
                  <a:srgbClr val="3A305F">
                    <a:alpha val="46666"/>
                  </a:srgbClr>
                </a:gs>
                <a:gs pos="5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47;p26">
              <a:extLst>
                <a:ext uri="{FF2B5EF4-FFF2-40B4-BE49-F238E27FC236}">
                  <a16:creationId xmlns:a16="http://schemas.microsoft.com/office/drawing/2014/main" id="{12460D39-667A-10F4-EA91-CC5B93BC9758}"/>
                </a:ext>
              </a:extLst>
            </p:cNvPr>
            <p:cNvSpPr/>
            <p:nvPr/>
          </p:nvSpPr>
          <p:spPr>
            <a:xfrm flipH="1">
              <a:off x="1662411" y="3132418"/>
              <a:ext cx="930683" cy="1320397"/>
            </a:xfrm>
            <a:custGeom>
              <a:avLst/>
              <a:gdLst/>
              <a:ahLst/>
              <a:cxnLst/>
              <a:rect l="l" t="t" r="r" b="b"/>
              <a:pathLst>
                <a:path w="5973" h="8474" extrusionOk="0">
                  <a:moveTo>
                    <a:pt x="3384" y="1"/>
                  </a:moveTo>
                  <a:cubicBezTo>
                    <a:pt x="1521" y="813"/>
                    <a:pt x="0" y="2253"/>
                    <a:pt x="41" y="4523"/>
                  </a:cubicBezTo>
                  <a:cubicBezTo>
                    <a:pt x="84" y="6792"/>
                    <a:pt x="1065" y="8474"/>
                    <a:pt x="1065" y="8474"/>
                  </a:cubicBezTo>
                  <a:lnTo>
                    <a:pt x="1712" y="8229"/>
                  </a:lnTo>
                  <a:cubicBezTo>
                    <a:pt x="1712" y="8229"/>
                    <a:pt x="1212" y="6080"/>
                    <a:pt x="1638" y="4727"/>
                  </a:cubicBezTo>
                  <a:cubicBezTo>
                    <a:pt x="2059" y="3405"/>
                    <a:pt x="3105" y="2083"/>
                    <a:pt x="4214" y="2083"/>
                  </a:cubicBezTo>
                  <a:cubicBezTo>
                    <a:pt x="4237" y="2083"/>
                    <a:pt x="4260" y="2084"/>
                    <a:pt x="4283" y="2085"/>
                  </a:cubicBezTo>
                  <a:cubicBezTo>
                    <a:pt x="4319" y="2087"/>
                    <a:pt x="4353" y="2088"/>
                    <a:pt x="4387" y="2088"/>
                  </a:cubicBezTo>
                  <a:cubicBezTo>
                    <a:pt x="5437" y="2088"/>
                    <a:pt x="5715" y="1229"/>
                    <a:pt x="5972" y="85"/>
                  </a:cubicBezTo>
                  <a:lnTo>
                    <a:pt x="33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48;p26">
              <a:extLst>
                <a:ext uri="{FF2B5EF4-FFF2-40B4-BE49-F238E27FC236}">
                  <a16:creationId xmlns:a16="http://schemas.microsoft.com/office/drawing/2014/main" id="{0775128A-808D-A719-9B6B-E7CA032A1410}"/>
                </a:ext>
              </a:extLst>
            </p:cNvPr>
            <p:cNvSpPr/>
            <p:nvPr/>
          </p:nvSpPr>
          <p:spPr>
            <a:xfrm flipH="1">
              <a:off x="1584972" y="2164482"/>
              <a:ext cx="1155212" cy="1000037"/>
            </a:xfrm>
            <a:custGeom>
              <a:avLst/>
              <a:gdLst/>
              <a:ahLst/>
              <a:cxnLst/>
              <a:rect l="l" t="t" r="r" b="b"/>
              <a:pathLst>
                <a:path w="7414" h="6418" extrusionOk="0">
                  <a:moveTo>
                    <a:pt x="5230" y="1"/>
                  </a:moveTo>
                  <a:cubicBezTo>
                    <a:pt x="4766" y="1"/>
                    <a:pt x="4270" y="298"/>
                    <a:pt x="3814" y="955"/>
                  </a:cubicBezTo>
                  <a:cubicBezTo>
                    <a:pt x="2643" y="2640"/>
                    <a:pt x="1445" y="3725"/>
                    <a:pt x="1" y="4168"/>
                  </a:cubicBezTo>
                  <a:lnTo>
                    <a:pt x="1" y="4812"/>
                  </a:lnTo>
                  <a:cubicBezTo>
                    <a:pt x="1" y="4812"/>
                    <a:pt x="2528" y="4295"/>
                    <a:pt x="4056" y="3026"/>
                  </a:cubicBezTo>
                  <a:lnTo>
                    <a:pt x="4056" y="3026"/>
                  </a:lnTo>
                  <a:cubicBezTo>
                    <a:pt x="4056" y="3026"/>
                    <a:pt x="4029" y="5125"/>
                    <a:pt x="3385" y="6213"/>
                  </a:cubicBezTo>
                  <a:cubicBezTo>
                    <a:pt x="3385" y="6213"/>
                    <a:pt x="4370" y="6418"/>
                    <a:pt x="5523" y="6418"/>
                  </a:cubicBezTo>
                  <a:cubicBezTo>
                    <a:pt x="5978" y="6418"/>
                    <a:pt x="6459" y="6386"/>
                    <a:pt x="6916" y="6297"/>
                  </a:cubicBezTo>
                  <a:cubicBezTo>
                    <a:pt x="6916" y="6297"/>
                    <a:pt x="7413" y="3953"/>
                    <a:pt x="6916" y="1952"/>
                  </a:cubicBezTo>
                  <a:cubicBezTo>
                    <a:pt x="6611" y="732"/>
                    <a:pt x="5958" y="1"/>
                    <a:pt x="5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49;p26">
              <a:extLst>
                <a:ext uri="{FF2B5EF4-FFF2-40B4-BE49-F238E27FC236}">
                  <a16:creationId xmlns:a16="http://schemas.microsoft.com/office/drawing/2014/main" id="{D18A0E36-E34A-83D9-2AE2-764D7FDAE417}"/>
                </a:ext>
              </a:extLst>
            </p:cNvPr>
            <p:cNvSpPr/>
            <p:nvPr/>
          </p:nvSpPr>
          <p:spPr>
            <a:xfrm flipH="1">
              <a:off x="1709618" y="2416282"/>
              <a:ext cx="431608" cy="513886"/>
            </a:xfrm>
            <a:custGeom>
              <a:avLst/>
              <a:gdLst/>
              <a:ahLst/>
              <a:cxnLst/>
              <a:rect l="l" t="t" r="r" b="b"/>
              <a:pathLst>
                <a:path w="2770" h="3298" extrusionOk="0">
                  <a:moveTo>
                    <a:pt x="2015" y="0"/>
                  </a:moveTo>
                  <a:lnTo>
                    <a:pt x="209" y="1591"/>
                  </a:lnTo>
                  <a:lnTo>
                    <a:pt x="206" y="1595"/>
                  </a:lnTo>
                  <a:cubicBezTo>
                    <a:pt x="192" y="1914"/>
                    <a:pt x="145" y="2603"/>
                    <a:pt x="1" y="3297"/>
                  </a:cubicBezTo>
                  <a:cubicBezTo>
                    <a:pt x="7" y="3297"/>
                    <a:pt x="13" y="3297"/>
                    <a:pt x="18" y="3297"/>
                  </a:cubicBezTo>
                  <a:cubicBezTo>
                    <a:pt x="1267" y="3297"/>
                    <a:pt x="2770" y="2182"/>
                    <a:pt x="2015" y="0"/>
                  </a:cubicBezTo>
                  <a:close/>
                </a:path>
              </a:pathLst>
            </a:custGeom>
            <a:gradFill>
              <a:gsLst>
                <a:gs pos="0">
                  <a:srgbClr val="3A305F">
                    <a:alpha val="46666"/>
                  </a:srgbClr>
                </a:gs>
                <a:gs pos="8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0;p26">
              <a:extLst>
                <a:ext uri="{FF2B5EF4-FFF2-40B4-BE49-F238E27FC236}">
                  <a16:creationId xmlns:a16="http://schemas.microsoft.com/office/drawing/2014/main" id="{9D87EA84-8879-2A88-8761-7D758B0FE28A}"/>
                </a:ext>
              </a:extLst>
            </p:cNvPr>
            <p:cNvSpPr/>
            <p:nvPr/>
          </p:nvSpPr>
          <p:spPr>
            <a:xfrm flipH="1">
              <a:off x="2039014" y="2389170"/>
              <a:ext cx="431763" cy="428031"/>
            </a:xfrm>
            <a:custGeom>
              <a:avLst/>
              <a:gdLst/>
              <a:ahLst/>
              <a:cxnLst/>
              <a:rect l="l" t="t" r="r" b="b"/>
              <a:pathLst>
                <a:path w="2771" h="2747" extrusionOk="0">
                  <a:moveTo>
                    <a:pt x="2693" y="0"/>
                  </a:moveTo>
                  <a:lnTo>
                    <a:pt x="2693" y="0"/>
                  </a:lnTo>
                  <a:cubicBezTo>
                    <a:pt x="2096" y="940"/>
                    <a:pt x="1" y="2746"/>
                    <a:pt x="1" y="2746"/>
                  </a:cubicBezTo>
                  <a:cubicBezTo>
                    <a:pt x="1" y="2746"/>
                    <a:pt x="21" y="2747"/>
                    <a:pt x="57" y="2747"/>
                  </a:cubicBezTo>
                  <a:cubicBezTo>
                    <a:pt x="300" y="2747"/>
                    <a:pt x="1276" y="2711"/>
                    <a:pt x="1972" y="2168"/>
                  </a:cubicBezTo>
                  <a:cubicBezTo>
                    <a:pt x="2770" y="1541"/>
                    <a:pt x="2693" y="0"/>
                    <a:pt x="2693" y="0"/>
                  </a:cubicBezTo>
                  <a:close/>
                </a:path>
              </a:pathLst>
            </a:custGeom>
            <a:gradFill>
              <a:gsLst>
                <a:gs pos="0">
                  <a:srgbClr val="3A305F">
                    <a:alpha val="46666"/>
                  </a:srgbClr>
                </a:gs>
                <a:gs pos="80000">
                  <a:srgbClr val="FFFFFF">
                    <a:alpha val="0"/>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1;p26">
              <a:extLst>
                <a:ext uri="{FF2B5EF4-FFF2-40B4-BE49-F238E27FC236}">
                  <a16:creationId xmlns:a16="http://schemas.microsoft.com/office/drawing/2014/main" id="{684C10E5-864D-BEA7-A173-6C31EF1592F3}"/>
                </a:ext>
              </a:extLst>
            </p:cNvPr>
            <p:cNvSpPr/>
            <p:nvPr/>
          </p:nvSpPr>
          <p:spPr>
            <a:xfrm flipH="1">
              <a:off x="1738293" y="2180219"/>
              <a:ext cx="882069" cy="765220"/>
            </a:xfrm>
            <a:custGeom>
              <a:avLst/>
              <a:gdLst/>
              <a:ahLst/>
              <a:cxnLst/>
              <a:rect l="l" t="t" r="r" b="b"/>
              <a:pathLst>
                <a:path w="5661" h="4911" extrusionOk="0">
                  <a:moveTo>
                    <a:pt x="4538" y="0"/>
                  </a:moveTo>
                  <a:cubicBezTo>
                    <a:pt x="3722" y="0"/>
                    <a:pt x="3581" y="1785"/>
                    <a:pt x="2800" y="2852"/>
                  </a:cubicBezTo>
                  <a:cubicBezTo>
                    <a:pt x="1981" y="3966"/>
                    <a:pt x="0" y="4251"/>
                    <a:pt x="0" y="4251"/>
                  </a:cubicBezTo>
                  <a:lnTo>
                    <a:pt x="0" y="4910"/>
                  </a:lnTo>
                  <a:cubicBezTo>
                    <a:pt x="35" y="4910"/>
                    <a:pt x="69" y="4911"/>
                    <a:pt x="103" y="4911"/>
                  </a:cubicBezTo>
                  <a:cubicBezTo>
                    <a:pt x="1842" y="4911"/>
                    <a:pt x="3589" y="4172"/>
                    <a:pt x="4446" y="3023"/>
                  </a:cubicBezTo>
                  <a:cubicBezTo>
                    <a:pt x="5318" y="1851"/>
                    <a:pt x="5661" y="206"/>
                    <a:pt x="4653" y="12"/>
                  </a:cubicBezTo>
                  <a:cubicBezTo>
                    <a:pt x="4614" y="4"/>
                    <a:pt x="4575" y="0"/>
                    <a:pt x="4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p26">
              <a:extLst>
                <a:ext uri="{FF2B5EF4-FFF2-40B4-BE49-F238E27FC236}">
                  <a16:creationId xmlns:a16="http://schemas.microsoft.com/office/drawing/2014/main" id="{1639BD16-A7A1-2E32-6788-AEBB5BB28668}"/>
                </a:ext>
              </a:extLst>
            </p:cNvPr>
            <p:cNvSpPr/>
            <p:nvPr/>
          </p:nvSpPr>
          <p:spPr>
            <a:xfrm flipH="1">
              <a:off x="1728317" y="1631275"/>
              <a:ext cx="527901" cy="495811"/>
            </a:xfrm>
            <a:custGeom>
              <a:avLst/>
              <a:gdLst/>
              <a:ahLst/>
              <a:cxnLst/>
              <a:rect l="l" t="t" r="r" b="b"/>
              <a:pathLst>
                <a:path w="3388" h="3182" extrusionOk="0">
                  <a:moveTo>
                    <a:pt x="917" y="0"/>
                  </a:moveTo>
                  <a:cubicBezTo>
                    <a:pt x="684" y="0"/>
                    <a:pt x="434" y="98"/>
                    <a:pt x="299" y="459"/>
                  </a:cubicBezTo>
                  <a:cubicBezTo>
                    <a:pt x="0" y="1255"/>
                    <a:pt x="1085" y="1590"/>
                    <a:pt x="1085" y="1590"/>
                  </a:cubicBezTo>
                  <a:lnTo>
                    <a:pt x="2206" y="3182"/>
                  </a:lnTo>
                  <a:cubicBezTo>
                    <a:pt x="2561" y="2980"/>
                    <a:pt x="2690" y="2615"/>
                    <a:pt x="2615" y="2356"/>
                  </a:cubicBezTo>
                  <a:cubicBezTo>
                    <a:pt x="2615" y="2356"/>
                    <a:pt x="3387" y="1993"/>
                    <a:pt x="3055" y="1349"/>
                  </a:cubicBezTo>
                  <a:cubicBezTo>
                    <a:pt x="2723" y="707"/>
                    <a:pt x="3045" y="342"/>
                    <a:pt x="2478" y="140"/>
                  </a:cubicBezTo>
                  <a:cubicBezTo>
                    <a:pt x="2287" y="72"/>
                    <a:pt x="2110" y="49"/>
                    <a:pt x="1957" y="49"/>
                  </a:cubicBezTo>
                  <a:cubicBezTo>
                    <a:pt x="1652" y="49"/>
                    <a:pt x="1447" y="140"/>
                    <a:pt x="1447" y="140"/>
                  </a:cubicBezTo>
                  <a:cubicBezTo>
                    <a:pt x="1447" y="140"/>
                    <a:pt x="1195" y="0"/>
                    <a:pt x="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p26">
              <a:extLst>
                <a:ext uri="{FF2B5EF4-FFF2-40B4-BE49-F238E27FC236}">
                  <a16:creationId xmlns:a16="http://schemas.microsoft.com/office/drawing/2014/main" id="{029C479F-868F-F25C-5E97-8091702495E9}"/>
                </a:ext>
              </a:extLst>
            </p:cNvPr>
            <p:cNvSpPr/>
            <p:nvPr/>
          </p:nvSpPr>
          <p:spPr>
            <a:xfrm flipH="1">
              <a:off x="1859668" y="1826046"/>
              <a:ext cx="303995" cy="359315"/>
            </a:xfrm>
            <a:custGeom>
              <a:avLst/>
              <a:gdLst/>
              <a:ahLst/>
              <a:cxnLst/>
              <a:rect l="l" t="t" r="r" b="b"/>
              <a:pathLst>
                <a:path w="1951" h="2306" extrusionOk="0">
                  <a:moveTo>
                    <a:pt x="349" y="0"/>
                  </a:moveTo>
                  <a:cubicBezTo>
                    <a:pt x="274" y="0"/>
                    <a:pt x="229" y="12"/>
                    <a:pt x="229" y="12"/>
                  </a:cubicBezTo>
                  <a:cubicBezTo>
                    <a:pt x="229" y="12"/>
                    <a:pt x="185" y="582"/>
                    <a:pt x="1" y="888"/>
                  </a:cubicBezTo>
                  <a:cubicBezTo>
                    <a:pt x="1" y="888"/>
                    <a:pt x="71" y="968"/>
                    <a:pt x="215" y="968"/>
                  </a:cubicBezTo>
                  <a:cubicBezTo>
                    <a:pt x="215" y="968"/>
                    <a:pt x="154" y="1792"/>
                    <a:pt x="978" y="1792"/>
                  </a:cubicBezTo>
                  <a:cubicBezTo>
                    <a:pt x="994" y="1792"/>
                    <a:pt x="1011" y="1791"/>
                    <a:pt x="1028" y="1791"/>
                  </a:cubicBezTo>
                  <a:lnTo>
                    <a:pt x="1095" y="2274"/>
                  </a:lnTo>
                  <a:cubicBezTo>
                    <a:pt x="1095" y="2274"/>
                    <a:pt x="1153" y="2306"/>
                    <a:pt x="1266" y="2306"/>
                  </a:cubicBezTo>
                  <a:cubicBezTo>
                    <a:pt x="1356" y="2306"/>
                    <a:pt x="1479" y="2286"/>
                    <a:pt x="1635" y="2217"/>
                  </a:cubicBezTo>
                  <a:cubicBezTo>
                    <a:pt x="1635" y="2217"/>
                    <a:pt x="1602" y="1825"/>
                    <a:pt x="1602" y="1667"/>
                  </a:cubicBezTo>
                  <a:cubicBezTo>
                    <a:pt x="1602" y="1512"/>
                    <a:pt x="1313" y="1234"/>
                    <a:pt x="1558" y="975"/>
                  </a:cubicBezTo>
                  <a:cubicBezTo>
                    <a:pt x="1800" y="717"/>
                    <a:pt x="1951" y="240"/>
                    <a:pt x="1578" y="216"/>
                  </a:cubicBezTo>
                  <a:cubicBezTo>
                    <a:pt x="1569" y="216"/>
                    <a:pt x="1561" y="216"/>
                    <a:pt x="1553" y="216"/>
                  </a:cubicBezTo>
                  <a:cubicBezTo>
                    <a:pt x="1215" y="216"/>
                    <a:pt x="1333" y="611"/>
                    <a:pt x="1179" y="690"/>
                  </a:cubicBezTo>
                  <a:cubicBezTo>
                    <a:pt x="1167" y="696"/>
                    <a:pt x="1157" y="698"/>
                    <a:pt x="1147" y="698"/>
                  </a:cubicBezTo>
                  <a:cubicBezTo>
                    <a:pt x="1027" y="698"/>
                    <a:pt x="1055" y="276"/>
                    <a:pt x="722" y="96"/>
                  </a:cubicBezTo>
                  <a:cubicBezTo>
                    <a:pt x="575" y="18"/>
                    <a:pt x="440" y="0"/>
                    <a:pt x="349" y="0"/>
                  </a:cubicBezTo>
                  <a:close/>
                </a:path>
              </a:pathLst>
            </a:custGeom>
            <a:solidFill>
              <a:srgbClr val="A16A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4;p26">
              <a:extLst>
                <a:ext uri="{FF2B5EF4-FFF2-40B4-BE49-F238E27FC236}">
                  <a16:creationId xmlns:a16="http://schemas.microsoft.com/office/drawing/2014/main" id="{494CA498-5E83-AD24-3696-0C4A38B65F7F}"/>
                </a:ext>
              </a:extLst>
            </p:cNvPr>
            <p:cNvSpPr/>
            <p:nvPr/>
          </p:nvSpPr>
          <p:spPr>
            <a:xfrm flipH="1">
              <a:off x="2003485" y="1958959"/>
              <a:ext cx="95826" cy="93490"/>
            </a:xfrm>
            <a:custGeom>
              <a:avLst/>
              <a:gdLst/>
              <a:ahLst/>
              <a:cxnLst/>
              <a:rect l="l" t="t" r="r" b="b"/>
              <a:pathLst>
                <a:path w="615" h="600" extrusionOk="0">
                  <a:moveTo>
                    <a:pt x="312" y="1"/>
                  </a:moveTo>
                  <a:cubicBezTo>
                    <a:pt x="305" y="1"/>
                    <a:pt x="299" y="1"/>
                    <a:pt x="293" y="2"/>
                  </a:cubicBezTo>
                  <a:cubicBezTo>
                    <a:pt x="127" y="8"/>
                    <a:pt x="0" y="149"/>
                    <a:pt x="7" y="313"/>
                  </a:cubicBezTo>
                  <a:cubicBezTo>
                    <a:pt x="17" y="472"/>
                    <a:pt x="148" y="599"/>
                    <a:pt x="304" y="599"/>
                  </a:cubicBezTo>
                  <a:cubicBezTo>
                    <a:pt x="310" y="599"/>
                    <a:pt x="316" y="599"/>
                    <a:pt x="322" y="599"/>
                  </a:cubicBezTo>
                  <a:cubicBezTo>
                    <a:pt x="487" y="592"/>
                    <a:pt x="615" y="451"/>
                    <a:pt x="608" y="287"/>
                  </a:cubicBezTo>
                  <a:cubicBezTo>
                    <a:pt x="598" y="126"/>
                    <a:pt x="471" y="1"/>
                    <a:pt x="312"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5;p26">
              <a:extLst>
                <a:ext uri="{FF2B5EF4-FFF2-40B4-BE49-F238E27FC236}">
                  <a16:creationId xmlns:a16="http://schemas.microsoft.com/office/drawing/2014/main" id="{42CA66E0-252F-1C11-E615-D9327634D029}"/>
                </a:ext>
              </a:extLst>
            </p:cNvPr>
            <p:cNvSpPr/>
            <p:nvPr/>
          </p:nvSpPr>
          <p:spPr>
            <a:xfrm flipH="1">
              <a:off x="1951130" y="2090936"/>
              <a:ext cx="52510" cy="58120"/>
            </a:xfrm>
            <a:custGeom>
              <a:avLst/>
              <a:gdLst/>
              <a:ahLst/>
              <a:cxnLst/>
              <a:rect l="l" t="t" r="r" b="b"/>
              <a:pathLst>
                <a:path w="337" h="373" extrusionOk="0">
                  <a:moveTo>
                    <a:pt x="336" y="1"/>
                  </a:moveTo>
                  <a:cubicBezTo>
                    <a:pt x="336" y="1"/>
                    <a:pt x="195" y="71"/>
                    <a:pt x="1" y="91"/>
                  </a:cubicBezTo>
                  <a:lnTo>
                    <a:pt x="41" y="373"/>
                  </a:lnTo>
                  <a:cubicBezTo>
                    <a:pt x="303" y="262"/>
                    <a:pt x="336" y="1"/>
                    <a:pt x="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6;p26">
              <a:extLst>
                <a:ext uri="{FF2B5EF4-FFF2-40B4-BE49-F238E27FC236}">
                  <a16:creationId xmlns:a16="http://schemas.microsoft.com/office/drawing/2014/main" id="{278A2FBD-B9F6-C39A-1593-69DCF470F753}"/>
                </a:ext>
              </a:extLst>
            </p:cNvPr>
            <p:cNvSpPr/>
            <p:nvPr/>
          </p:nvSpPr>
          <p:spPr>
            <a:xfrm flipH="1">
              <a:off x="2508805" y="2960765"/>
              <a:ext cx="774868" cy="44564"/>
            </a:xfrm>
            <a:custGeom>
              <a:avLst/>
              <a:gdLst/>
              <a:ahLst/>
              <a:cxnLst/>
              <a:rect l="l" t="t" r="r" b="b"/>
              <a:pathLst>
                <a:path w="4973" h="286" extrusionOk="0">
                  <a:moveTo>
                    <a:pt x="1" y="0"/>
                  </a:moveTo>
                  <a:lnTo>
                    <a:pt x="1" y="265"/>
                  </a:lnTo>
                  <a:cubicBezTo>
                    <a:pt x="1" y="275"/>
                    <a:pt x="10" y="285"/>
                    <a:pt x="21" y="285"/>
                  </a:cubicBezTo>
                  <a:lnTo>
                    <a:pt x="4973" y="285"/>
                  </a:lnTo>
                  <a:lnTo>
                    <a:pt x="4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7;p26">
              <a:extLst>
                <a:ext uri="{FF2B5EF4-FFF2-40B4-BE49-F238E27FC236}">
                  <a16:creationId xmlns:a16="http://schemas.microsoft.com/office/drawing/2014/main" id="{3E6121AC-3712-6456-6015-4E59F67640B4}"/>
                </a:ext>
              </a:extLst>
            </p:cNvPr>
            <p:cNvSpPr/>
            <p:nvPr/>
          </p:nvSpPr>
          <p:spPr>
            <a:xfrm flipH="1">
              <a:off x="2470626" y="2394397"/>
              <a:ext cx="425375" cy="568266"/>
            </a:xfrm>
            <a:custGeom>
              <a:avLst/>
              <a:gdLst/>
              <a:ahLst/>
              <a:cxnLst/>
              <a:rect l="l" t="t" r="r" b="b"/>
              <a:pathLst>
                <a:path w="2730" h="3647" extrusionOk="0">
                  <a:moveTo>
                    <a:pt x="0" y="0"/>
                  </a:moveTo>
                  <a:lnTo>
                    <a:pt x="0" y="3646"/>
                  </a:lnTo>
                  <a:lnTo>
                    <a:pt x="2730" y="3646"/>
                  </a:lnTo>
                  <a:lnTo>
                    <a:pt x="1813" y="131"/>
                  </a:lnTo>
                  <a:cubicBezTo>
                    <a:pt x="1793" y="53"/>
                    <a:pt x="172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8;p26">
              <a:extLst>
                <a:ext uri="{FF2B5EF4-FFF2-40B4-BE49-F238E27FC236}">
                  <a16:creationId xmlns:a16="http://schemas.microsoft.com/office/drawing/2014/main" id="{C8175FFF-6924-B9F6-2ADD-4D7D47B0FE2A}"/>
                </a:ext>
              </a:extLst>
            </p:cNvPr>
            <p:cNvSpPr/>
            <p:nvPr/>
          </p:nvSpPr>
          <p:spPr>
            <a:xfrm flipH="1">
              <a:off x="2006974" y="2960765"/>
              <a:ext cx="505464" cy="44564"/>
            </a:xfrm>
            <a:custGeom>
              <a:avLst/>
              <a:gdLst/>
              <a:ahLst/>
              <a:cxnLst/>
              <a:rect l="l" t="t" r="r" b="b"/>
              <a:pathLst>
                <a:path w="3244" h="286" extrusionOk="0">
                  <a:moveTo>
                    <a:pt x="1" y="0"/>
                  </a:moveTo>
                  <a:lnTo>
                    <a:pt x="1" y="285"/>
                  </a:lnTo>
                  <a:lnTo>
                    <a:pt x="3103" y="285"/>
                  </a:lnTo>
                  <a:cubicBezTo>
                    <a:pt x="3179" y="285"/>
                    <a:pt x="3244" y="222"/>
                    <a:pt x="3244" y="141"/>
                  </a:cubicBezTo>
                  <a:cubicBezTo>
                    <a:pt x="3244" y="64"/>
                    <a:pt x="3179" y="0"/>
                    <a:pt x="3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9;p26">
              <a:extLst>
                <a:ext uri="{FF2B5EF4-FFF2-40B4-BE49-F238E27FC236}">
                  <a16:creationId xmlns:a16="http://schemas.microsoft.com/office/drawing/2014/main" id="{FE06C3AA-A56B-48A2-6F7F-68793060DCA3}"/>
                </a:ext>
              </a:extLst>
            </p:cNvPr>
            <p:cNvSpPr/>
            <p:nvPr/>
          </p:nvSpPr>
          <p:spPr>
            <a:xfrm flipH="1">
              <a:off x="2508806" y="2394397"/>
              <a:ext cx="918685" cy="568266"/>
            </a:xfrm>
            <a:custGeom>
              <a:avLst/>
              <a:gdLst/>
              <a:ahLst/>
              <a:cxnLst/>
              <a:rect l="l" t="t" r="r" b="b"/>
              <a:pathLst>
                <a:path w="5896" h="3647" extrusionOk="0">
                  <a:moveTo>
                    <a:pt x="175" y="0"/>
                  </a:moveTo>
                  <a:cubicBezTo>
                    <a:pt x="75" y="0"/>
                    <a:pt x="0" y="98"/>
                    <a:pt x="24" y="194"/>
                  </a:cubicBezTo>
                  <a:lnTo>
                    <a:pt x="924" y="3646"/>
                  </a:lnTo>
                  <a:lnTo>
                    <a:pt x="5896" y="3646"/>
                  </a:lnTo>
                  <a:lnTo>
                    <a:pt x="4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0;p26">
              <a:extLst>
                <a:ext uri="{FF2B5EF4-FFF2-40B4-BE49-F238E27FC236}">
                  <a16:creationId xmlns:a16="http://schemas.microsoft.com/office/drawing/2014/main" id="{B0DF9E14-AD3B-4AF7-94F0-639B30948BDC}"/>
                </a:ext>
              </a:extLst>
            </p:cNvPr>
            <p:cNvSpPr/>
            <p:nvPr/>
          </p:nvSpPr>
          <p:spPr>
            <a:xfrm flipH="1">
              <a:off x="1457994" y="3001688"/>
              <a:ext cx="2324137" cy="66067"/>
            </a:xfrm>
            <a:custGeom>
              <a:avLst/>
              <a:gdLst/>
              <a:ahLst/>
              <a:cxnLst/>
              <a:rect l="l" t="t" r="r" b="b"/>
              <a:pathLst>
                <a:path w="14916" h="424" extrusionOk="0">
                  <a:moveTo>
                    <a:pt x="0" y="0"/>
                  </a:moveTo>
                  <a:lnTo>
                    <a:pt x="0" y="423"/>
                  </a:lnTo>
                  <a:lnTo>
                    <a:pt x="14916" y="423"/>
                  </a:lnTo>
                  <a:lnTo>
                    <a:pt x="149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1;p26">
              <a:extLst>
                <a:ext uri="{FF2B5EF4-FFF2-40B4-BE49-F238E27FC236}">
                  <a16:creationId xmlns:a16="http://schemas.microsoft.com/office/drawing/2014/main" id="{FA55032D-5B20-031C-2B5A-A03C73170244}"/>
                </a:ext>
              </a:extLst>
            </p:cNvPr>
            <p:cNvSpPr/>
            <p:nvPr/>
          </p:nvSpPr>
          <p:spPr>
            <a:xfrm flipH="1">
              <a:off x="887687" y="3001688"/>
              <a:ext cx="570439" cy="66067"/>
            </a:xfrm>
            <a:custGeom>
              <a:avLst/>
              <a:gdLst/>
              <a:ahLst/>
              <a:cxnLst/>
              <a:rect l="l" t="t" r="r" b="b"/>
              <a:pathLst>
                <a:path w="3661" h="424" extrusionOk="0">
                  <a:moveTo>
                    <a:pt x="1" y="0"/>
                  </a:moveTo>
                  <a:lnTo>
                    <a:pt x="1" y="423"/>
                  </a:lnTo>
                  <a:lnTo>
                    <a:pt x="3660" y="423"/>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62;p26">
              <a:extLst>
                <a:ext uri="{FF2B5EF4-FFF2-40B4-BE49-F238E27FC236}">
                  <a16:creationId xmlns:a16="http://schemas.microsoft.com/office/drawing/2014/main" id="{398E0304-C8B6-D1B8-1203-457BD025316C}"/>
                </a:ext>
              </a:extLst>
            </p:cNvPr>
            <p:cNvCxnSpPr/>
            <p:nvPr/>
          </p:nvCxnSpPr>
          <p:spPr>
            <a:xfrm>
              <a:off x="1045201" y="3042820"/>
              <a:ext cx="0" cy="160320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63;p26">
              <a:extLst>
                <a:ext uri="{FF2B5EF4-FFF2-40B4-BE49-F238E27FC236}">
                  <a16:creationId xmlns:a16="http://schemas.microsoft.com/office/drawing/2014/main" id="{09D83A57-4ED3-8F62-1293-E3F77CFCC517}"/>
                </a:ext>
              </a:extLst>
            </p:cNvPr>
            <p:cNvCxnSpPr/>
            <p:nvPr/>
          </p:nvCxnSpPr>
          <p:spPr>
            <a:xfrm>
              <a:off x="3582098" y="3042820"/>
              <a:ext cx="0" cy="1603200"/>
            </a:xfrm>
            <a:prstGeom prst="straightConnector1">
              <a:avLst/>
            </a:prstGeom>
            <a:noFill/>
            <a:ln w="9525" cap="flat" cmpd="sng">
              <a:solidFill>
                <a:schemeClr val="dk1"/>
              </a:solidFill>
              <a:prstDash val="solid"/>
              <a:round/>
              <a:headEnd type="none" w="med" len="med"/>
              <a:tailEnd type="none" w="med" len="med"/>
            </a:ln>
          </p:spPr>
        </p:cxnSp>
        <p:grpSp>
          <p:nvGrpSpPr>
            <p:cNvPr id="221" name="Google Shape;264;p26">
              <a:extLst>
                <a:ext uri="{FF2B5EF4-FFF2-40B4-BE49-F238E27FC236}">
                  <a16:creationId xmlns:a16="http://schemas.microsoft.com/office/drawing/2014/main" id="{12ECB8EA-0245-252E-C7D8-58391377C265}"/>
                </a:ext>
              </a:extLst>
            </p:cNvPr>
            <p:cNvGrpSpPr/>
            <p:nvPr/>
          </p:nvGrpSpPr>
          <p:grpSpPr>
            <a:xfrm>
              <a:off x="718213" y="477350"/>
              <a:ext cx="1284300" cy="521400"/>
              <a:chOff x="2408325" y="1411675"/>
              <a:chExt cx="1284300" cy="521400"/>
            </a:xfrm>
          </p:grpSpPr>
          <p:sp>
            <p:nvSpPr>
              <p:cNvPr id="233" name="Google Shape;265;p26">
                <a:extLst>
                  <a:ext uri="{FF2B5EF4-FFF2-40B4-BE49-F238E27FC236}">
                    <a16:creationId xmlns:a16="http://schemas.microsoft.com/office/drawing/2014/main" id="{4C0A9E0E-B458-5430-559D-915A7278617F}"/>
                  </a:ext>
                </a:extLst>
              </p:cNvPr>
              <p:cNvSpPr/>
              <p:nvPr/>
            </p:nvSpPr>
            <p:spPr>
              <a:xfrm flipH="1">
                <a:off x="2408325" y="1411675"/>
                <a:ext cx="1284300" cy="521400"/>
              </a:xfrm>
              <a:prstGeom prst="wedgeRectCallout">
                <a:avLst>
                  <a:gd name="adj1" fmla="val -33739"/>
                  <a:gd name="adj2" fmla="val 8000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66;p26">
                <a:extLst>
                  <a:ext uri="{FF2B5EF4-FFF2-40B4-BE49-F238E27FC236}">
                    <a16:creationId xmlns:a16="http://schemas.microsoft.com/office/drawing/2014/main" id="{DDAF2E98-4B20-0014-EC40-6632AE03D839}"/>
                  </a:ext>
                </a:extLst>
              </p:cNvPr>
              <p:cNvSpPr/>
              <p:nvPr/>
            </p:nvSpPr>
            <p:spPr>
              <a:xfrm flipH="1">
                <a:off x="2631705" y="1604766"/>
                <a:ext cx="78030" cy="78028"/>
              </a:xfrm>
              <a:custGeom>
                <a:avLst/>
                <a:gdLst/>
                <a:ahLst/>
                <a:cxnLst/>
                <a:rect l="l" t="t" r="r" b="b"/>
                <a:pathLst>
                  <a:path w="743" h="743" extrusionOk="0">
                    <a:moveTo>
                      <a:pt x="374" y="1"/>
                    </a:moveTo>
                    <a:cubicBezTo>
                      <a:pt x="169" y="1"/>
                      <a:pt x="1" y="165"/>
                      <a:pt x="1" y="370"/>
                    </a:cubicBezTo>
                    <a:cubicBezTo>
                      <a:pt x="1" y="574"/>
                      <a:pt x="169" y="742"/>
                      <a:pt x="374" y="742"/>
                    </a:cubicBezTo>
                    <a:cubicBezTo>
                      <a:pt x="578" y="742"/>
                      <a:pt x="743" y="574"/>
                      <a:pt x="743" y="370"/>
                    </a:cubicBezTo>
                    <a:cubicBezTo>
                      <a:pt x="743" y="165"/>
                      <a:pt x="578" y="1"/>
                      <a:pt x="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67;p26">
                <a:extLst>
                  <a:ext uri="{FF2B5EF4-FFF2-40B4-BE49-F238E27FC236}">
                    <a16:creationId xmlns:a16="http://schemas.microsoft.com/office/drawing/2014/main" id="{C3B02396-FC2B-254D-9458-A278BA57989D}"/>
                  </a:ext>
                </a:extLst>
              </p:cNvPr>
              <p:cNvSpPr/>
              <p:nvPr/>
            </p:nvSpPr>
            <p:spPr>
              <a:xfrm flipH="1">
                <a:off x="2589382" y="1696446"/>
                <a:ext cx="162676" cy="117410"/>
              </a:xfrm>
              <a:custGeom>
                <a:avLst/>
                <a:gdLst/>
                <a:ahLst/>
                <a:cxnLst/>
                <a:rect l="l" t="t" r="r" b="b"/>
                <a:pathLst>
                  <a:path w="1549" h="1118" extrusionOk="0">
                    <a:moveTo>
                      <a:pt x="777" y="0"/>
                    </a:moveTo>
                    <a:cubicBezTo>
                      <a:pt x="350" y="0"/>
                      <a:pt x="1" y="346"/>
                      <a:pt x="1" y="772"/>
                    </a:cubicBezTo>
                    <a:cubicBezTo>
                      <a:pt x="1" y="800"/>
                      <a:pt x="4" y="826"/>
                      <a:pt x="8" y="853"/>
                    </a:cubicBezTo>
                    <a:cubicBezTo>
                      <a:pt x="219" y="1017"/>
                      <a:pt x="484" y="1118"/>
                      <a:pt x="777" y="1118"/>
                    </a:cubicBezTo>
                    <a:cubicBezTo>
                      <a:pt x="1065" y="1118"/>
                      <a:pt x="1333" y="1017"/>
                      <a:pt x="1545" y="853"/>
                    </a:cubicBezTo>
                    <a:cubicBezTo>
                      <a:pt x="1548" y="826"/>
                      <a:pt x="1548" y="800"/>
                      <a:pt x="1548" y="772"/>
                    </a:cubicBezTo>
                    <a:cubicBezTo>
                      <a:pt x="1548" y="346"/>
                      <a:pt x="1203" y="0"/>
                      <a:pt x="7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68;p26">
                <a:extLst>
                  <a:ext uri="{FF2B5EF4-FFF2-40B4-BE49-F238E27FC236}">
                    <a16:creationId xmlns:a16="http://schemas.microsoft.com/office/drawing/2014/main" id="{49F49969-DF8C-6965-2E02-D009E4C34095}"/>
                  </a:ext>
                </a:extLst>
              </p:cNvPr>
              <p:cNvSpPr/>
              <p:nvPr/>
            </p:nvSpPr>
            <p:spPr>
              <a:xfrm flipH="1">
                <a:off x="2916251" y="1537350"/>
                <a:ext cx="668224" cy="50150"/>
              </a:xfrm>
              <a:custGeom>
                <a:avLst/>
                <a:gdLst/>
                <a:ahLst/>
                <a:cxnLst/>
                <a:rect l="l" t="t" r="r" b="b"/>
                <a:pathLst>
                  <a:path w="6135" h="348" extrusionOk="0">
                    <a:moveTo>
                      <a:pt x="0" y="1"/>
                    </a:moveTo>
                    <a:lnTo>
                      <a:pt x="0" y="347"/>
                    </a:lnTo>
                    <a:lnTo>
                      <a:pt x="6134" y="347"/>
                    </a:lnTo>
                    <a:lnTo>
                      <a:pt x="6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69;p26">
                <a:extLst>
                  <a:ext uri="{FF2B5EF4-FFF2-40B4-BE49-F238E27FC236}">
                    <a16:creationId xmlns:a16="http://schemas.microsoft.com/office/drawing/2014/main" id="{446A4DD5-3170-9435-C3DD-719358F5DE17}"/>
                  </a:ext>
                </a:extLst>
              </p:cNvPr>
              <p:cNvSpPr/>
              <p:nvPr/>
            </p:nvSpPr>
            <p:spPr>
              <a:xfrm flipH="1">
                <a:off x="3461110" y="1683686"/>
                <a:ext cx="123361" cy="117401"/>
              </a:xfrm>
              <a:custGeom>
                <a:avLst/>
                <a:gdLst/>
                <a:ahLst/>
                <a:cxnLst/>
                <a:rect l="l" t="t" r="r" b="b"/>
                <a:pathLst>
                  <a:path w="890" h="847" extrusionOk="0">
                    <a:moveTo>
                      <a:pt x="447" y="1"/>
                    </a:moveTo>
                    <a:lnTo>
                      <a:pt x="309" y="280"/>
                    </a:lnTo>
                    <a:lnTo>
                      <a:pt x="0" y="323"/>
                    </a:lnTo>
                    <a:lnTo>
                      <a:pt x="222" y="542"/>
                    </a:lnTo>
                    <a:lnTo>
                      <a:pt x="172" y="847"/>
                    </a:lnTo>
                    <a:lnTo>
                      <a:pt x="447" y="703"/>
                    </a:lnTo>
                    <a:lnTo>
                      <a:pt x="719" y="847"/>
                    </a:lnTo>
                    <a:lnTo>
                      <a:pt x="719" y="847"/>
                    </a:lnTo>
                    <a:lnTo>
                      <a:pt x="668" y="542"/>
                    </a:lnTo>
                    <a:lnTo>
                      <a:pt x="890" y="323"/>
                    </a:lnTo>
                    <a:lnTo>
                      <a:pt x="581" y="280"/>
                    </a:ln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70;p26">
                <a:extLst>
                  <a:ext uri="{FF2B5EF4-FFF2-40B4-BE49-F238E27FC236}">
                    <a16:creationId xmlns:a16="http://schemas.microsoft.com/office/drawing/2014/main" id="{4F312517-07D5-3AC7-DF84-C5B114C83874}"/>
                  </a:ext>
                </a:extLst>
              </p:cNvPr>
              <p:cNvSpPr/>
              <p:nvPr/>
            </p:nvSpPr>
            <p:spPr>
              <a:xfrm flipH="1">
                <a:off x="3279532" y="1683686"/>
                <a:ext cx="123083" cy="117401"/>
              </a:xfrm>
              <a:custGeom>
                <a:avLst/>
                <a:gdLst/>
                <a:ahLst/>
                <a:cxnLst/>
                <a:rect l="l" t="t" r="r" b="b"/>
                <a:pathLst>
                  <a:path w="888" h="847" extrusionOk="0">
                    <a:moveTo>
                      <a:pt x="444" y="1"/>
                    </a:moveTo>
                    <a:lnTo>
                      <a:pt x="306" y="280"/>
                    </a:lnTo>
                    <a:lnTo>
                      <a:pt x="1" y="323"/>
                    </a:lnTo>
                    <a:lnTo>
                      <a:pt x="222" y="542"/>
                    </a:lnTo>
                    <a:lnTo>
                      <a:pt x="172" y="847"/>
                    </a:lnTo>
                    <a:lnTo>
                      <a:pt x="444" y="703"/>
                    </a:lnTo>
                    <a:lnTo>
                      <a:pt x="719" y="847"/>
                    </a:lnTo>
                    <a:lnTo>
                      <a:pt x="719" y="847"/>
                    </a:lnTo>
                    <a:lnTo>
                      <a:pt x="665" y="542"/>
                    </a:lnTo>
                    <a:lnTo>
                      <a:pt x="887" y="323"/>
                    </a:lnTo>
                    <a:lnTo>
                      <a:pt x="582" y="280"/>
                    </a:ln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71;p26">
                <a:extLst>
                  <a:ext uri="{FF2B5EF4-FFF2-40B4-BE49-F238E27FC236}">
                    <a16:creationId xmlns:a16="http://schemas.microsoft.com/office/drawing/2014/main" id="{EEA97FAA-9001-8BF1-BC9F-18D317499EE4}"/>
                  </a:ext>
                </a:extLst>
              </p:cNvPr>
              <p:cNvSpPr/>
              <p:nvPr/>
            </p:nvSpPr>
            <p:spPr>
              <a:xfrm flipH="1">
                <a:off x="3097677" y="1683686"/>
                <a:ext cx="122945" cy="117401"/>
              </a:xfrm>
              <a:custGeom>
                <a:avLst/>
                <a:gdLst/>
                <a:ahLst/>
                <a:cxnLst/>
                <a:rect l="l" t="t" r="r" b="b"/>
                <a:pathLst>
                  <a:path w="887" h="847" extrusionOk="0">
                    <a:moveTo>
                      <a:pt x="443" y="1"/>
                    </a:moveTo>
                    <a:lnTo>
                      <a:pt x="306" y="280"/>
                    </a:lnTo>
                    <a:lnTo>
                      <a:pt x="0" y="323"/>
                    </a:lnTo>
                    <a:lnTo>
                      <a:pt x="222" y="542"/>
                    </a:lnTo>
                    <a:lnTo>
                      <a:pt x="169" y="847"/>
                    </a:lnTo>
                    <a:lnTo>
                      <a:pt x="443" y="703"/>
                    </a:lnTo>
                    <a:lnTo>
                      <a:pt x="716" y="847"/>
                    </a:lnTo>
                    <a:lnTo>
                      <a:pt x="665" y="542"/>
                    </a:lnTo>
                    <a:lnTo>
                      <a:pt x="887" y="323"/>
                    </a:lnTo>
                    <a:lnTo>
                      <a:pt x="581" y="280"/>
                    </a:lnTo>
                    <a:lnTo>
                      <a:pt x="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72;p26">
                <a:extLst>
                  <a:ext uri="{FF2B5EF4-FFF2-40B4-BE49-F238E27FC236}">
                    <a16:creationId xmlns:a16="http://schemas.microsoft.com/office/drawing/2014/main" id="{4BAF15A9-FF7F-8D96-46F3-76DEE87E8271}"/>
                  </a:ext>
                </a:extLst>
              </p:cNvPr>
              <p:cNvSpPr/>
              <p:nvPr/>
            </p:nvSpPr>
            <p:spPr>
              <a:xfrm flipH="1">
                <a:off x="2916238" y="1683686"/>
                <a:ext cx="122945" cy="117401"/>
              </a:xfrm>
              <a:custGeom>
                <a:avLst/>
                <a:gdLst/>
                <a:ahLst/>
                <a:cxnLst/>
                <a:rect l="l" t="t" r="r" b="b"/>
                <a:pathLst>
                  <a:path w="887" h="847" extrusionOk="0">
                    <a:moveTo>
                      <a:pt x="444" y="1"/>
                    </a:moveTo>
                    <a:lnTo>
                      <a:pt x="310" y="280"/>
                    </a:lnTo>
                    <a:lnTo>
                      <a:pt x="1" y="323"/>
                    </a:lnTo>
                    <a:lnTo>
                      <a:pt x="222" y="542"/>
                    </a:lnTo>
                    <a:lnTo>
                      <a:pt x="172" y="847"/>
                    </a:lnTo>
                    <a:lnTo>
                      <a:pt x="444" y="703"/>
                    </a:lnTo>
                    <a:lnTo>
                      <a:pt x="719" y="847"/>
                    </a:lnTo>
                    <a:lnTo>
                      <a:pt x="719" y="847"/>
                    </a:lnTo>
                    <a:lnTo>
                      <a:pt x="665" y="542"/>
                    </a:lnTo>
                    <a:lnTo>
                      <a:pt x="887" y="323"/>
                    </a:lnTo>
                    <a:lnTo>
                      <a:pt x="582" y="280"/>
                    </a:ln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73;p26">
                <a:extLst>
                  <a:ext uri="{FF2B5EF4-FFF2-40B4-BE49-F238E27FC236}">
                    <a16:creationId xmlns:a16="http://schemas.microsoft.com/office/drawing/2014/main" id="{5581E6C3-81CE-F981-D0AE-DAD5B749EC1C}"/>
                  </a:ext>
                </a:extLst>
              </p:cNvPr>
              <p:cNvSpPr/>
              <p:nvPr/>
            </p:nvSpPr>
            <p:spPr>
              <a:xfrm flipH="1">
                <a:off x="2534772" y="1547216"/>
                <a:ext cx="271477" cy="271365"/>
              </a:xfrm>
              <a:custGeom>
                <a:avLst/>
                <a:gdLst/>
                <a:ahLst/>
                <a:cxnLst/>
                <a:rect l="l" t="t" r="r" b="b"/>
                <a:pathLst>
                  <a:path w="2585" h="2584" extrusionOk="0">
                    <a:moveTo>
                      <a:pt x="1293" y="89"/>
                    </a:moveTo>
                    <a:cubicBezTo>
                      <a:pt x="1954" y="89"/>
                      <a:pt x="2494" y="629"/>
                      <a:pt x="2494" y="1294"/>
                    </a:cubicBezTo>
                    <a:cubicBezTo>
                      <a:pt x="2494" y="1955"/>
                      <a:pt x="1954" y="2495"/>
                      <a:pt x="1293" y="2495"/>
                    </a:cubicBezTo>
                    <a:cubicBezTo>
                      <a:pt x="628" y="2495"/>
                      <a:pt x="90" y="1955"/>
                      <a:pt x="90" y="1294"/>
                    </a:cubicBezTo>
                    <a:cubicBezTo>
                      <a:pt x="90" y="629"/>
                      <a:pt x="628" y="89"/>
                      <a:pt x="1293" y="89"/>
                    </a:cubicBezTo>
                    <a:close/>
                    <a:moveTo>
                      <a:pt x="1293" y="1"/>
                    </a:moveTo>
                    <a:cubicBezTo>
                      <a:pt x="580" y="1"/>
                      <a:pt x="0" y="579"/>
                      <a:pt x="0" y="1294"/>
                    </a:cubicBezTo>
                    <a:cubicBezTo>
                      <a:pt x="0" y="2006"/>
                      <a:pt x="580" y="2583"/>
                      <a:pt x="1293" y="2583"/>
                    </a:cubicBezTo>
                    <a:cubicBezTo>
                      <a:pt x="2004" y="2583"/>
                      <a:pt x="2585" y="2006"/>
                      <a:pt x="2585" y="1294"/>
                    </a:cubicBezTo>
                    <a:cubicBezTo>
                      <a:pt x="2585" y="579"/>
                      <a:pt x="2004"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74;p26">
              <a:extLst>
                <a:ext uri="{FF2B5EF4-FFF2-40B4-BE49-F238E27FC236}">
                  <a16:creationId xmlns:a16="http://schemas.microsoft.com/office/drawing/2014/main" id="{982330F3-10B8-E571-BB5D-456902D5F161}"/>
                </a:ext>
              </a:extLst>
            </p:cNvPr>
            <p:cNvGrpSpPr/>
            <p:nvPr/>
          </p:nvGrpSpPr>
          <p:grpSpPr>
            <a:xfrm>
              <a:off x="2865950" y="1376250"/>
              <a:ext cx="1284300" cy="521400"/>
              <a:chOff x="2408325" y="1411675"/>
              <a:chExt cx="1284300" cy="521400"/>
            </a:xfrm>
          </p:grpSpPr>
          <p:sp>
            <p:nvSpPr>
              <p:cNvPr id="224" name="Google Shape;275;p26">
                <a:extLst>
                  <a:ext uri="{FF2B5EF4-FFF2-40B4-BE49-F238E27FC236}">
                    <a16:creationId xmlns:a16="http://schemas.microsoft.com/office/drawing/2014/main" id="{CBF0C692-AD4B-6B70-63FA-DD65C2F1CF13}"/>
                  </a:ext>
                </a:extLst>
              </p:cNvPr>
              <p:cNvSpPr/>
              <p:nvPr/>
            </p:nvSpPr>
            <p:spPr>
              <a:xfrm>
                <a:off x="2408325" y="1411675"/>
                <a:ext cx="1284300" cy="521400"/>
              </a:xfrm>
              <a:prstGeom prst="wedgeRectCallout">
                <a:avLst>
                  <a:gd name="adj1" fmla="val -33739"/>
                  <a:gd name="adj2" fmla="val 80001"/>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76;p26">
                <a:extLst>
                  <a:ext uri="{FF2B5EF4-FFF2-40B4-BE49-F238E27FC236}">
                    <a16:creationId xmlns:a16="http://schemas.microsoft.com/office/drawing/2014/main" id="{70465DD8-FAEB-DAA7-9931-FDC22E929AE2}"/>
                  </a:ext>
                </a:extLst>
              </p:cNvPr>
              <p:cNvSpPr/>
              <p:nvPr/>
            </p:nvSpPr>
            <p:spPr>
              <a:xfrm flipH="1">
                <a:off x="2631705" y="1604766"/>
                <a:ext cx="78030" cy="78028"/>
              </a:xfrm>
              <a:custGeom>
                <a:avLst/>
                <a:gdLst/>
                <a:ahLst/>
                <a:cxnLst/>
                <a:rect l="l" t="t" r="r" b="b"/>
                <a:pathLst>
                  <a:path w="743" h="743" extrusionOk="0">
                    <a:moveTo>
                      <a:pt x="374" y="1"/>
                    </a:moveTo>
                    <a:cubicBezTo>
                      <a:pt x="169" y="1"/>
                      <a:pt x="1" y="165"/>
                      <a:pt x="1" y="370"/>
                    </a:cubicBezTo>
                    <a:cubicBezTo>
                      <a:pt x="1" y="574"/>
                      <a:pt x="169" y="742"/>
                      <a:pt x="374" y="742"/>
                    </a:cubicBezTo>
                    <a:cubicBezTo>
                      <a:pt x="578" y="742"/>
                      <a:pt x="743" y="574"/>
                      <a:pt x="743" y="370"/>
                    </a:cubicBezTo>
                    <a:cubicBezTo>
                      <a:pt x="743" y="165"/>
                      <a:pt x="578" y="1"/>
                      <a:pt x="3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77;p26">
                <a:extLst>
                  <a:ext uri="{FF2B5EF4-FFF2-40B4-BE49-F238E27FC236}">
                    <a16:creationId xmlns:a16="http://schemas.microsoft.com/office/drawing/2014/main" id="{08B1F803-FDD9-475B-6C3C-FF37A496E1C4}"/>
                  </a:ext>
                </a:extLst>
              </p:cNvPr>
              <p:cNvSpPr/>
              <p:nvPr/>
            </p:nvSpPr>
            <p:spPr>
              <a:xfrm flipH="1">
                <a:off x="2589382" y="1696446"/>
                <a:ext cx="162676" cy="117410"/>
              </a:xfrm>
              <a:custGeom>
                <a:avLst/>
                <a:gdLst/>
                <a:ahLst/>
                <a:cxnLst/>
                <a:rect l="l" t="t" r="r" b="b"/>
                <a:pathLst>
                  <a:path w="1549" h="1118" extrusionOk="0">
                    <a:moveTo>
                      <a:pt x="777" y="0"/>
                    </a:moveTo>
                    <a:cubicBezTo>
                      <a:pt x="350" y="0"/>
                      <a:pt x="1" y="346"/>
                      <a:pt x="1" y="772"/>
                    </a:cubicBezTo>
                    <a:cubicBezTo>
                      <a:pt x="1" y="800"/>
                      <a:pt x="4" y="826"/>
                      <a:pt x="8" y="853"/>
                    </a:cubicBezTo>
                    <a:cubicBezTo>
                      <a:pt x="219" y="1017"/>
                      <a:pt x="484" y="1118"/>
                      <a:pt x="777" y="1118"/>
                    </a:cubicBezTo>
                    <a:cubicBezTo>
                      <a:pt x="1065" y="1118"/>
                      <a:pt x="1333" y="1017"/>
                      <a:pt x="1545" y="853"/>
                    </a:cubicBezTo>
                    <a:cubicBezTo>
                      <a:pt x="1548" y="826"/>
                      <a:pt x="1548" y="800"/>
                      <a:pt x="1548" y="772"/>
                    </a:cubicBezTo>
                    <a:cubicBezTo>
                      <a:pt x="1548" y="346"/>
                      <a:pt x="1203"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78;p26">
                <a:extLst>
                  <a:ext uri="{FF2B5EF4-FFF2-40B4-BE49-F238E27FC236}">
                    <a16:creationId xmlns:a16="http://schemas.microsoft.com/office/drawing/2014/main" id="{0A17108F-7216-0A0B-B127-2CD6E62D81E4}"/>
                  </a:ext>
                </a:extLst>
              </p:cNvPr>
              <p:cNvSpPr/>
              <p:nvPr/>
            </p:nvSpPr>
            <p:spPr>
              <a:xfrm flipH="1">
                <a:off x="2916251" y="1537350"/>
                <a:ext cx="668224" cy="50150"/>
              </a:xfrm>
              <a:custGeom>
                <a:avLst/>
                <a:gdLst/>
                <a:ahLst/>
                <a:cxnLst/>
                <a:rect l="l" t="t" r="r" b="b"/>
                <a:pathLst>
                  <a:path w="6135" h="348" extrusionOk="0">
                    <a:moveTo>
                      <a:pt x="0" y="1"/>
                    </a:moveTo>
                    <a:lnTo>
                      <a:pt x="0" y="347"/>
                    </a:lnTo>
                    <a:lnTo>
                      <a:pt x="6134" y="347"/>
                    </a:lnTo>
                    <a:lnTo>
                      <a:pt x="61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9;p26">
                <a:extLst>
                  <a:ext uri="{FF2B5EF4-FFF2-40B4-BE49-F238E27FC236}">
                    <a16:creationId xmlns:a16="http://schemas.microsoft.com/office/drawing/2014/main" id="{7D4D7B03-53DA-C80C-7AA9-ED6E807D36AA}"/>
                  </a:ext>
                </a:extLst>
              </p:cNvPr>
              <p:cNvSpPr/>
              <p:nvPr/>
            </p:nvSpPr>
            <p:spPr>
              <a:xfrm flipH="1">
                <a:off x="3461110" y="1683686"/>
                <a:ext cx="123361" cy="117401"/>
              </a:xfrm>
              <a:custGeom>
                <a:avLst/>
                <a:gdLst/>
                <a:ahLst/>
                <a:cxnLst/>
                <a:rect l="l" t="t" r="r" b="b"/>
                <a:pathLst>
                  <a:path w="890" h="847" extrusionOk="0">
                    <a:moveTo>
                      <a:pt x="447" y="1"/>
                    </a:moveTo>
                    <a:lnTo>
                      <a:pt x="309" y="280"/>
                    </a:lnTo>
                    <a:lnTo>
                      <a:pt x="0" y="323"/>
                    </a:lnTo>
                    <a:lnTo>
                      <a:pt x="222" y="542"/>
                    </a:lnTo>
                    <a:lnTo>
                      <a:pt x="172" y="847"/>
                    </a:lnTo>
                    <a:lnTo>
                      <a:pt x="447" y="703"/>
                    </a:lnTo>
                    <a:lnTo>
                      <a:pt x="719" y="847"/>
                    </a:lnTo>
                    <a:lnTo>
                      <a:pt x="719" y="847"/>
                    </a:lnTo>
                    <a:lnTo>
                      <a:pt x="668" y="542"/>
                    </a:lnTo>
                    <a:lnTo>
                      <a:pt x="890" y="323"/>
                    </a:lnTo>
                    <a:lnTo>
                      <a:pt x="581" y="280"/>
                    </a:lnTo>
                    <a:lnTo>
                      <a:pt x="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0;p26">
                <a:extLst>
                  <a:ext uri="{FF2B5EF4-FFF2-40B4-BE49-F238E27FC236}">
                    <a16:creationId xmlns:a16="http://schemas.microsoft.com/office/drawing/2014/main" id="{20C4BB84-4AB8-7F98-8C11-10357250764B}"/>
                  </a:ext>
                </a:extLst>
              </p:cNvPr>
              <p:cNvSpPr/>
              <p:nvPr/>
            </p:nvSpPr>
            <p:spPr>
              <a:xfrm flipH="1">
                <a:off x="3279532" y="1683686"/>
                <a:ext cx="123083" cy="117401"/>
              </a:xfrm>
              <a:custGeom>
                <a:avLst/>
                <a:gdLst/>
                <a:ahLst/>
                <a:cxnLst/>
                <a:rect l="l" t="t" r="r" b="b"/>
                <a:pathLst>
                  <a:path w="888" h="847" extrusionOk="0">
                    <a:moveTo>
                      <a:pt x="444" y="1"/>
                    </a:moveTo>
                    <a:lnTo>
                      <a:pt x="306" y="280"/>
                    </a:lnTo>
                    <a:lnTo>
                      <a:pt x="1" y="323"/>
                    </a:lnTo>
                    <a:lnTo>
                      <a:pt x="222" y="542"/>
                    </a:lnTo>
                    <a:lnTo>
                      <a:pt x="172" y="847"/>
                    </a:lnTo>
                    <a:lnTo>
                      <a:pt x="444" y="703"/>
                    </a:lnTo>
                    <a:lnTo>
                      <a:pt x="719" y="847"/>
                    </a:lnTo>
                    <a:lnTo>
                      <a:pt x="719" y="847"/>
                    </a:lnTo>
                    <a:lnTo>
                      <a:pt x="665" y="542"/>
                    </a:lnTo>
                    <a:lnTo>
                      <a:pt x="887" y="323"/>
                    </a:lnTo>
                    <a:lnTo>
                      <a:pt x="582" y="280"/>
                    </a:ln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1;p26">
                <a:extLst>
                  <a:ext uri="{FF2B5EF4-FFF2-40B4-BE49-F238E27FC236}">
                    <a16:creationId xmlns:a16="http://schemas.microsoft.com/office/drawing/2014/main" id="{F347DA85-77B6-13FB-00C1-3B82509E8919}"/>
                  </a:ext>
                </a:extLst>
              </p:cNvPr>
              <p:cNvSpPr/>
              <p:nvPr/>
            </p:nvSpPr>
            <p:spPr>
              <a:xfrm flipH="1">
                <a:off x="3097677" y="1683686"/>
                <a:ext cx="122945" cy="117401"/>
              </a:xfrm>
              <a:custGeom>
                <a:avLst/>
                <a:gdLst/>
                <a:ahLst/>
                <a:cxnLst/>
                <a:rect l="l" t="t" r="r" b="b"/>
                <a:pathLst>
                  <a:path w="887" h="847" extrusionOk="0">
                    <a:moveTo>
                      <a:pt x="443" y="1"/>
                    </a:moveTo>
                    <a:lnTo>
                      <a:pt x="306" y="280"/>
                    </a:lnTo>
                    <a:lnTo>
                      <a:pt x="0" y="323"/>
                    </a:lnTo>
                    <a:lnTo>
                      <a:pt x="222" y="542"/>
                    </a:lnTo>
                    <a:lnTo>
                      <a:pt x="169" y="847"/>
                    </a:lnTo>
                    <a:lnTo>
                      <a:pt x="443" y="703"/>
                    </a:lnTo>
                    <a:lnTo>
                      <a:pt x="716" y="847"/>
                    </a:lnTo>
                    <a:lnTo>
                      <a:pt x="665" y="542"/>
                    </a:lnTo>
                    <a:lnTo>
                      <a:pt x="887" y="323"/>
                    </a:lnTo>
                    <a:lnTo>
                      <a:pt x="581" y="280"/>
                    </a:lnTo>
                    <a:lnTo>
                      <a:pt x="4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2;p26">
                <a:extLst>
                  <a:ext uri="{FF2B5EF4-FFF2-40B4-BE49-F238E27FC236}">
                    <a16:creationId xmlns:a16="http://schemas.microsoft.com/office/drawing/2014/main" id="{EDB7E106-3B5A-1A1C-44EC-212DA0C9D8A8}"/>
                  </a:ext>
                </a:extLst>
              </p:cNvPr>
              <p:cNvSpPr/>
              <p:nvPr/>
            </p:nvSpPr>
            <p:spPr>
              <a:xfrm flipH="1">
                <a:off x="2916238" y="1683686"/>
                <a:ext cx="122945" cy="117401"/>
              </a:xfrm>
              <a:custGeom>
                <a:avLst/>
                <a:gdLst/>
                <a:ahLst/>
                <a:cxnLst/>
                <a:rect l="l" t="t" r="r" b="b"/>
                <a:pathLst>
                  <a:path w="887" h="847" extrusionOk="0">
                    <a:moveTo>
                      <a:pt x="444" y="1"/>
                    </a:moveTo>
                    <a:lnTo>
                      <a:pt x="310" y="280"/>
                    </a:lnTo>
                    <a:lnTo>
                      <a:pt x="1" y="323"/>
                    </a:lnTo>
                    <a:lnTo>
                      <a:pt x="222" y="542"/>
                    </a:lnTo>
                    <a:lnTo>
                      <a:pt x="172" y="847"/>
                    </a:lnTo>
                    <a:lnTo>
                      <a:pt x="444" y="703"/>
                    </a:lnTo>
                    <a:lnTo>
                      <a:pt x="719" y="847"/>
                    </a:lnTo>
                    <a:lnTo>
                      <a:pt x="719" y="847"/>
                    </a:lnTo>
                    <a:lnTo>
                      <a:pt x="665" y="542"/>
                    </a:lnTo>
                    <a:lnTo>
                      <a:pt x="887" y="323"/>
                    </a:lnTo>
                    <a:lnTo>
                      <a:pt x="582" y="280"/>
                    </a:lnTo>
                    <a:lnTo>
                      <a:pt x="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3;p26">
                <a:extLst>
                  <a:ext uri="{FF2B5EF4-FFF2-40B4-BE49-F238E27FC236}">
                    <a16:creationId xmlns:a16="http://schemas.microsoft.com/office/drawing/2014/main" id="{69DAF43A-6A40-5E6F-3BD8-EFB3EF8EA295}"/>
                  </a:ext>
                </a:extLst>
              </p:cNvPr>
              <p:cNvSpPr/>
              <p:nvPr/>
            </p:nvSpPr>
            <p:spPr>
              <a:xfrm flipH="1">
                <a:off x="2534772" y="1547216"/>
                <a:ext cx="271477" cy="271365"/>
              </a:xfrm>
              <a:custGeom>
                <a:avLst/>
                <a:gdLst/>
                <a:ahLst/>
                <a:cxnLst/>
                <a:rect l="l" t="t" r="r" b="b"/>
                <a:pathLst>
                  <a:path w="2585" h="2584" extrusionOk="0">
                    <a:moveTo>
                      <a:pt x="1293" y="89"/>
                    </a:moveTo>
                    <a:cubicBezTo>
                      <a:pt x="1954" y="89"/>
                      <a:pt x="2494" y="629"/>
                      <a:pt x="2494" y="1294"/>
                    </a:cubicBezTo>
                    <a:cubicBezTo>
                      <a:pt x="2494" y="1955"/>
                      <a:pt x="1954" y="2495"/>
                      <a:pt x="1293" y="2495"/>
                    </a:cubicBezTo>
                    <a:cubicBezTo>
                      <a:pt x="628" y="2495"/>
                      <a:pt x="90" y="1955"/>
                      <a:pt x="90" y="1294"/>
                    </a:cubicBezTo>
                    <a:cubicBezTo>
                      <a:pt x="90" y="629"/>
                      <a:pt x="628" y="89"/>
                      <a:pt x="1293" y="89"/>
                    </a:cubicBezTo>
                    <a:close/>
                    <a:moveTo>
                      <a:pt x="1293" y="1"/>
                    </a:moveTo>
                    <a:cubicBezTo>
                      <a:pt x="580" y="1"/>
                      <a:pt x="0" y="579"/>
                      <a:pt x="0" y="1294"/>
                    </a:cubicBezTo>
                    <a:cubicBezTo>
                      <a:pt x="0" y="2006"/>
                      <a:pt x="580" y="2583"/>
                      <a:pt x="1293" y="2583"/>
                    </a:cubicBezTo>
                    <a:cubicBezTo>
                      <a:pt x="2004" y="2583"/>
                      <a:pt x="2585" y="2006"/>
                      <a:pt x="2585" y="1294"/>
                    </a:cubicBezTo>
                    <a:cubicBezTo>
                      <a:pt x="2585" y="579"/>
                      <a:pt x="2004"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84;p26">
              <a:extLst>
                <a:ext uri="{FF2B5EF4-FFF2-40B4-BE49-F238E27FC236}">
                  <a16:creationId xmlns:a16="http://schemas.microsoft.com/office/drawing/2014/main" id="{5D7ED96F-7441-F8BE-969E-5BACC0630011}"/>
                </a:ext>
              </a:extLst>
            </p:cNvPr>
            <p:cNvSpPr/>
            <p:nvPr/>
          </p:nvSpPr>
          <p:spPr>
            <a:xfrm flipH="1">
              <a:off x="2276010" y="4414483"/>
              <a:ext cx="278909" cy="184332"/>
            </a:xfrm>
            <a:custGeom>
              <a:avLst/>
              <a:gdLst/>
              <a:ahLst/>
              <a:cxnLst/>
              <a:rect l="l" t="t" r="r" b="b"/>
              <a:pathLst>
                <a:path w="1790" h="1183" extrusionOk="0">
                  <a:moveTo>
                    <a:pt x="1467" y="1"/>
                  </a:moveTo>
                  <a:lnTo>
                    <a:pt x="820" y="246"/>
                  </a:lnTo>
                  <a:lnTo>
                    <a:pt x="0" y="1183"/>
                  </a:lnTo>
                  <a:lnTo>
                    <a:pt x="1790" y="696"/>
                  </a:lnTo>
                  <a:lnTo>
                    <a:pt x="1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44FB63B-C265-A4CE-B255-6E2D53EA2635}"/>
              </a:ext>
            </a:extLst>
          </p:cNvPr>
          <p:cNvSpPr txBox="1"/>
          <p:nvPr/>
        </p:nvSpPr>
        <p:spPr>
          <a:xfrm>
            <a:off x="746044" y="4169143"/>
            <a:ext cx="2706843" cy="523220"/>
          </a:xfrm>
          <a:prstGeom prst="rect">
            <a:avLst/>
          </a:prstGeom>
          <a:noFill/>
        </p:spPr>
        <p:txBody>
          <a:bodyPr wrap="square" rtlCol="0">
            <a:spAutoFit/>
          </a:bodyPr>
          <a:lstStyle/>
          <a:p>
            <a:r>
              <a:rPr lang="en-IN" b="1" dirty="0">
                <a:latin typeface="Abadi Extra Light" panose="020B0604020202020204" pitchFamily="34" charset="0"/>
              </a:rPr>
              <a:t>SOURCE</a:t>
            </a:r>
          </a:p>
          <a:p>
            <a:r>
              <a:rPr lang="en-IN" b="1" dirty="0">
                <a:solidFill>
                  <a:schemeClr val="bg1">
                    <a:lumMod val="50000"/>
                  </a:schemeClr>
                </a:solidFill>
                <a:latin typeface="Abadi Extra Light" panose="020B0604020202020204" pitchFamily="34" charset="0"/>
              </a:rPr>
              <a:t>Our Own Idea</a:t>
            </a:r>
          </a:p>
        </p:txBody>
      </p:sp>
    </p:spTree>
    <p:extLst>
      <p:ext uri="{BB962C8B-B14F-4D97-AF65-F5344CB8AC3E}">
        <p14:creationId xmlns:p14="http://schemas.microsoft.com/office/powerpoint/2010/main" val="85745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36"/>
          <p:cNvSpPr/>
          <p:nvPr/>
        </p:nvSpPr>
        <p:spPr>
          <a:xfrm>
            <a:off x="1808475" y="684002"/>
            <a:ext cx="3453737" cy="22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txBox="1">
            <a:spLocks noGrp="1"/>
          </p:cNvSpPr>
          <p:nvPr>
            <p:ph type="ctrTitle"/>
          </p:nvPr>
        </p:nvSpPr>
        <p:spPr>
          <a:xfrm>
            <a:off x="1769625" y="371038"/>
            <a:ext cx="3858900" cy="62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Handicraft’s Galaxy</a:t>
            </a:r>
            <a:endParaRPr dirty="0"/>
          </a:p>
        </p:txBody>
      </p:sp>
      <p:sp>
        <p:nvSpPr>
          <p:cNvPr id="2398" name="Google Shape;2398;p36"/>
          <p:cNvSpPr txBox="1">
            <a:spLocks noGrp="1"/>
          </p:cNvSpPr>
          <p:nvPr>
            <p:ph type="subTitle" idx="1"/>
          </p:nvPr>
        </p:nvSpPr>
        <p:spPr>
          <a:xfrm>
            <a:off x="628093" y="1423905"/>
            <a:ext cx="3858900" cy="24649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A place from where handicraft loving customers will be able to buy products online so that, they don’t need to visit store everytime.</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 dirty="0"/>
              <a:t>This app will allow users to shop handmade crafts online from their smart phones sitting at their premises without stepping out by saving their time and energy.</a:t>
            </a:r>
          </a:p>
          <a:p>
            <a:pPr marL="0" lvl="0" indent="0" algn="l" rtl="0">
              <a:spcBef>
                <a:spcPts val="0"/>
              </a:spcBef>
              <a:spcAft>
                <a:spcPts val="0"/>
              </a:spcAft>
              <a:buClr>
                <a:schemeClr val="dk1"/>
              </a:buClr>
              <a:buSzPts val="1100"/>
              <a:buFont typeface="Arial"/>
              <a:buNone/>
            </a:pPr>
            <a:endParaRPr lang="en" dirty="0"/>
          </a:p>
          <a:p>
            <a:pPr marL="0" lvl="0" indent="0" algn="l" rtl="0">
              <a:spcBef>
                <a:spcPts val="0"/>
              </a:spcBef>
              <a:spcAft>
                <a:spcPts val="0"/>
              </a:spcAft>
              <a:buClr>
                <a:schemeClr val="dk1"/>
              </a:buClr>
              <a:buSzPts val="1100"/>
              <a:buFont typeface="Arial"/>
              <a:buNone/>
            </a:pPr>
            <a:r>
              <a:rPr lang="en-IN" dirty="0"/>
              <a:t>It will provide all features starting from previewing products to order and receive delivery of products.</a:t>
            </a:r>
            <a:endParaRPr dirty="0"/>
          </a:p>
        </p:txBody>
      </p:sp>
      <p:grpSp>
        <p:nvGrpSpPr>
          <p:cNvPr id="2399" name="Google Shape;2399;p36"/>
          <p:cNvGrpSpPr/>
          <p:nvPr/>
        </p:nvGrpSpPr>
        <p:grpSpPr>
          <a:xfrm>
            <a:off x="2429792" y="3929568"/>
            <a:ext cx="579743" cy="1134819"/>
            <a:chOff x="4921825" y="870250"/>
            <a:chExt cx="407925" cy="798550"/>
          </a:xfrm>
        </p:grpSpPr>
        <p:sp>
          <p:nvSpPr>
            <p:cNvPr id="2400" name="Google Shape;2400;p3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0" name="Google Shape;2430;p36"/>
          <p:cNvGrpSpPr/>
          <p:nvPr/>
        </p:nvGrpSpPr>
        <p:grpSpPr>
          <a:xfrm>
            <a:off x="747738" y="230269"/>
            <a:ext cx="579743" cy="1134819"/>
            <a:chOff x="4921825" y="870250"/>
            <a:chExt cx="407925" cy="798550"/>
          </a:xfrm>
        </p:grpSpPr>
        <p:sp>
          <p:nvSpPr>
            <p:cNvPr id="2431" name="Google Shape;2431;p36"/>
            <p:cNvSpPr/>
            <p:nvPr/>
          </p:nvSpPr>
          <p:spPr>
            <a:xfrm>
              <a:off x="4921825" y="1092675"/>
              <a:ext cx="21950" cy="27125"/>
            </a:xfrm>
            <a:custGeom>
              <a:avLst/>
              <a:gdLst/>
              <a:ahLst/>
              <a:cxnLst/>
              <a:rect l="l" t="t" r="r" b="b"/>
              <a:pathLst>
                <a:path w="878" h="1085" extrusionOk="0">
                  <a:moveTo>
                    <a:pt x="624" y="0"/>
                  </a:moveTo>
                  <a:cubicBezTo>
                    <a:pt x="569" y="0"/>
                    <a:pt x="509" y="18"/>
                    <a:pt x="452" y="54"/>
                  </a:cubicBezTo>
                  <a:cubicBezTo>
                    <a:pt x="201" y="179"/>
                    <a:pt x="0" y="530"/>
                    <a:pt x="0" y="781"/>
                  </a:cubicBezTo>
                  <a:cubicBezTo>
                    <a:pt x="0" y="977"/>
                    <a:pt x="115" y="1085"/>
                    <a:pt x="263" y="1085"/>
                  </a:cubicBezTo>
                  <a:cubicBezTo>
                    <a:pt x="322" y="1085"/>
                    <a:pt x="387" y="1067"/>
                    <a:pt x="452" y="1031"/>
                  </a:cubicBezTo>
                  <a:cubicBezTo>
                    <a:pt x="702" y="906"/>
                    <a:pt x="878" y="580"/>
                    <a:pt x="878" y="304"/>
                  </a:cubicBezTo>
                  <a:cubicBezTo>
                    <a:pt x="878"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5018325" y="1037425"/>
              <a:ext cx="21950" cy="26725"/>
            </a:xfrm>
            <a:custGeom>
              <a:avLst/>
              <a:gdLst/>
              <a:ahLst/>
              <a:cxnLst/>
              <a:rect l="l" t="t" r="r" b="b"/>
              <a:pathLst>
                <a:path w="878" h="1069" extrusionOk="0">
                  <a:moveTo>
                    <a:pt x="627" y="0"/>
                  </a:moveTo>
                  <a:cubicBezTo>
                    <a:pt x="564" y="0"/>
                    <a:pt x="495" y="20"/>
                    <a:pt x="426" y="58"/>
                  </a:cubicBezTo>
                  <a:cubicBezTo>
                    <a:pt x="175" y="209"/>
                    <a:pt x="0" y="509"/>
                    <a:pt x="0" y="760"/>
                  </a:cubicBezTo>
                  <a:cubicBezTo>
                    <a:pt x="0" y="969"/>
                    <a:pt x="96" y="1069"/>
                    <a:pt x="231" y="1069"/>
                  </a:cubicBezTo>
                  <a:cubicBezTo>
                    <a:pt x="290" y="1069"/>
                    <a:pt x="357" y="1049"/>
                    <a:pt x="426" y="1011"/>
                  </a:cubicBezTo>
                  <a:cubicBezTo>
                    <a:pt x="677" y="885"/>
                    <a:pt x="877" y="585"/>
                    <a:pt x="877" y="309"/>
                  </a:cubicBezTo>
                  <a:cubicBezTo>
                    <a:pt x="877" y="100"/>
                    <a:pt x="769" y="0"/>
                    <a:pt x="62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5114800" y="981775"/>
              <a:ext cx="21325" cy="26900"/>
            </a:xfrm>
            <a:custGeom>
              <a:avLst/>
              <a:gdLst/>
              <a:ahLst/>
              <a:cxnLst/>
              <a:rect l="l" t="t" r="r" b="b"/>
              <a:pathLst>
                <a:path w="853" h="1076" extrusionOk="0">
                  <a:moveTo>
                    <a:pt x="611" y="0"/>
                  </a:moveTo>
                  <a:cubicBezTo>
                    <a:pt x="554" y="0"/>
                    <a:pt x="491" y="18"/>
                    <a:pt x="427" y="54"/>
                  </a:cubicBezTo>
                  <a:cubicBezTo>
                    <a:pt x="176" y="204"/>
                    <a:pt x="1" y="530"/>
                    <a:pt x="1" y="780"/>
                  </a:cubicBezTo>
                  <a:cubicBezTo>
                    <a:pt x="1" y="969"/>
                    <a:pt x="95" y="1076"/>
                    <a:pt x="227" y="1076"/>
                  </a:cubicBezTo>
                  <a:cubicBezTo>
                    <a:pt x="287" y="1076"/>
                    <a:pt x="356" y="1053"/>
                    <a:pt x="427" y="1006"/>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5210050" y="926000"/>
              <a:ext cx="21950" cy="27125"/>
            </a:xfrm>
            <a:custGeom>
              <a:avLst/>
              <a:gdLst/>
              <a:ahLst/>
              <a:cxnLst/>
              <a:rect l="l" t="t" r="r" b="b"/>
              <a:pathLst>
                <a:path w="878" h="1085" extrusionOk="0">
                  <a:moveTo>
                    <a:pt x="624" y="1"/>
                  </a:moveTo>
                  <a:cubicBezTo>
                    <a:pt x="568" y="1"/>
                    <a:pt x="509" y="18"/>
                    <a:pt x="451" y="54"/>
                  </a:cubicBezTo>
                  <a:cubicBezTo>
                    <a:pt x="226" y="204"/>
                    <a:pt x="0" y="505"/>
                    <a:pt x="0" y="781"/>
                  </a:cubicBezTo>
                  <a:cubicBezTo>
                    <a:pt x="0" y="977"/>
                    <a:pt x="115" y="1085"/>
                    <a:pt x="263" y="1085"/>
                  </a:cubicBezTo>
                  <a:cubicBezTo>
                    <a:pt x="322" y="1085"/>
                    <a:pt x="387" y="1067"/>
                    <a:pt x="451" y="1032"/>
                  </a:cubicBezTo>
                  <a:cubicBezTo>
                    <a:pt x="677" y="906"/>
                    <a:pt x="877" y="580"/>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5306525" y="870250"/>
              <a:ext cx="21975" cy="27125"/>
            </a:xfrm>
            <a:custGeom>
              <a:avLst/>
              <a:gdLst/>
              <a:ahLst/>
              <a:cxnLst/>
              <a:rect l="l" t="t" r="r" b="b"/>
              <a:pathLst>
                <a:path w="879" h="1085" extrusionOk="0">
                  <a:moveTo>
                    <a:pt x="616" y="0"/>
                  </a:moveTo>
                  <a:cubicBezTo>
                    <a:pt x="556" y="0"/>
                    <a:pt x="492" y="18"/>
                    <a:pt x="427" y="53"/>
                  </a:cubicBezTo>
                  <a:cubicBezTo>
                    <a:pt x="226" y="229"/>
                    <a:pt x="1" y="505"/>
                    <a:pt x="1" y="780"/>
                  </a:cubicBezTo>
                  <a:cubicBezTo>
                    <a:pt x="1" y="977"/>
                    <a:pt x="103" y="1084"/>
                    <a:pt x="243" y="1084"/>
                  </a:cubicBezTo>
                  <a:cubicBezTo>
                    <a:pt x="300" y="1084"/>
                    <a:pt x="362" y="1067"/>
                    <a:pt x="427" y="1031"/>
                  </a:cubicBezTo>
                  <a:cubicBezTo>
                    <a:pt x="678" y="906"/>
                    <a:pt x="878" y="605"/>
                    <a:pt x="878" y="304"/>
                  </a:cubicBezTo>
                  <a:cubicBezTo>
                    <a:pt x="878" y="108"/>
                    <a:pt x="763" y="0"/>
                    <a:pt x="61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4921825" y="1203450"/>
              <a:ext cx="21950" cy="26750"/>
            </a:xfrm>
            <a:custGeom>
              <a:avLst/>
              <a:gdLst/>
              <a:ahLst/>
              <a:cxnLst/>
              <a:rect l="l" t="t" r="r" b="b"/>
              <a:pathLst>
                <a:path w="878" h="1070" extrusionOk="0">
                  <a:moveTo>
                    <a:pt x="636" y="1"/>
                  </a:moveTo>
                  <a:cubicBezTo>
                    <a:pt x="577" y="1"/>
                    <a:pt x="513" y="20"/>
                    <a:pt x="452" y="59"/>
                  </a:cubicBezTo>
                  <a:cubicBezTo>
                    <a:pt x="226" y="209"/>
                    <a:pt x="25" y="510"/>
                    <a:pt x="0" y="761"/>
                  </a:cubicBezTo>
                  <a:cubicBezTo>
                    <a:pt x="0" y="969"/>
                    <a:pt x="109" y="1069"/>
                    <a:pt x="251" y="1069"/>
                  </a:cubicBezTo>
                  <a:cubicBezTo>
                    <a:pt x="313" y="1069"/>
                    <a:pt x="382" y="1050"/>
                    <a:pt x="452" y="1011"/>
                  </a:cubicBezTo>
                  <a:cubicBezTo>
                    <a:pt x="702" y="886"/>
                    <a:pt x="878" y="585"/>
                    <a:pt x="878" y="310"/>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4922450" y="1313850"/>
              <a:ext cx="21950" cy="27125"/>
            </a:xfrm>
            <a:custGeom>
              <a:avLst/>
              <a:gdLst/>
              <a:ahLst/>
              <a:cxnLst/>
              <a:rect l="l" t="t" r="r" b="b"/>
              <a:pathLst>
                <a:path w="878" h="1085" extrusionOk="0">
                  <a:moveTo>
                    <a:pt x="635" y="1"/>
                  </a:moveTo>
                  <a:cubicBezTo>
                    <a:pt x="579" y="1"/>
                    <a:pt x="516" y="18"/>
                    <a:pt x="452" y="54"/>
                  </a:cubicBezTo>
                  <a:cubicBezTo>
                    <a:pt x="201" y="204"/>
                    <a:pt x="0" y="530"/>
                    <a:pt x="0" y="781"/>
                  </a:cubicBezTo>
                  <a:cubicBezTo>
                    <a:pt x="0" y="977"/>
                    <a:pt x="102" y="1085"/>
                    <a:pt x="252" y="1085"/>
                  </a:cubicBezTo>
                  <a:cubicBezTo>
                    <a:pt x="312" y="1085"/>
                    <a:pt x="380" y="1067"/>
                    <a:pt x="452" y="1031"/>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4922450" y="1424750"/>
              <a:ext cx="21950" cy="27125"/>
            </a:xfrm>
            <a:custGeom>
              <a:avLst/>
              <a:gdLst/>
              <a:ahLst/>
              <a:cxnLst/>
              <a:rect l="l" t="t" r="r" b="b"/>
              <a:pathLst>
                <a:path w="878" h="1085" extrusionOk="0">
                  <a:moveTo>
                    <a:pt x="635" y="1"/>
                  </a:moveTo>
                  <a:cubicBezTo>
                    <a:pt x="579" y="1"/>
                    <a:pt x="516" y="18"/>
                    <a:pt x="452" y="54"/>
                  </a:cubicBezTo>
                  <a:cubicBezTo>
                    <a:pt x="226" y="179"/>
                    <a:pt x="51" y="505"/>
                    <a:pt x="0" y="781"/>
                  </a:cubicBezTo>
                  <a:cubicBezTo>
                    <a:pt x="0" y="977"/>
                    <a:pt x="115" y="1085"/>
                    <a:pt x="263" y="1085"/>
                  </a:cubicBezTo>
                  <a:cubicBezTo>
                    <a:pt x="322" y="1085"/>
                    <a:pt x="387" y="1067"/>
                    <a:pt x="452" y="1032"/>
                  </a:cubicBezTo>
                  <a:cubicBezTo>
                    <a:pt x="702" y="906"/>
                    <a:pt x="878" y="605"/>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4923700" y="1535550"/>
              <a:ext cx="21325" cy="26725"/>
            </a:xfrm>
            <a:custGeom>
              <a:avLst/>
              <a:gdLst/>
              <a:ahLst/>
              <a:cxnLst/>
              <a:rect l="l" t="t" r="r" b="b"/>
              <a:pathLst>
                <a:path w="853" h="1069" extrusionOk="0">
                  <a:moveTo>
                    <a:pt x="622" y="0"/>
                  </a:moveTo>
                  <a:cubicBezTo>
                    <a:pt x="563" y="0"/>
                    <a:pt x="496" y="20"/>
                    <a:pt x="427" y="58"/>
                  </a:cubicBezTo>
                  <a:cubicBezTo>
                    <a:pt x="176" y="183"/>
                    <a:pt x="1" y="484"/>
                    <a:pt x="1" y="760"/>
                  </a:cubicBezTo>
                  <a:cubicBezTo>
                    <a:pt x="1" y="968"/>
                    <a:pt x="97" y="1069"/>
                    <a:pt x="231" y="1069"/>
                  </a:cubicBezTo>
                  <a:cubicBezTo>
                    <a:pt x="291" y="1069"/>
                    <a:pt x="357" y="1049"/>
                    <a:pt x="427" y="1011"/>
                  </a:cubicBezTo>
                  <a:cubicBezTo>
                    <a:pt x="677" y="885"/>
                    <a:pt x="853" y="584"/>
                    <a:pt x="853" y="309"/>
                  </a:cubicBezTo>
                  <a:cubicBezTo>
                    <a:pt x="853" y="100"/>
                    <a:pt x="756" y="0"/>
                    <a:pt x="6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5018325" y="1147800"/>
              <a:ext cx="21950" cy="27150"/>
            </a:xfrm>
            <a:custGeom>
              <a:avLst/>
              <a:gdLst/>
              <a:ahLst/>
              <a:cxnLst/>
              <a:rect l="l" t="t" r="r" b="b"/>
              <a:pathLst>
                <a:path w="878" h="1086" extrusionOk="0">
                  <a:moveTo>
                    <a:pt x="615" y="1"/>
                  </a:moveTo>
                  <a:cubicBezTo>
                    <a:pt x="556" y="1"/>
                    <a:pt x="491" y="18"/>
                    <a:pt x="426" y="54"/>
                  </a:cubicBezTo>
                  <a:cubicBezTo>
                    <a:pt x="201" y="205"/>
                    <a:pt x="0" y="480"/>
                    <a:pt x="0" y="781"/>
                  </a:cubicBezTo>
                  <a:cubicBezTo>
                    <a:pt x="0" y="978"/>
                    <a:pt x="102" y="1085"/>
                    <a:pt x="242" y="1085"/>
                  </a:cubicBezTo>
                  <a:cubicBezTo>
                    <a:pt x="299" y="1085"/>
                    <a:pt x="361"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5114800" y="1092050"/>
              <a:ext cx="21325" cy="27125"/>
            </a:xfrm>
            <a:custGeom>
              <a:avLst/>
              <a:gdLst/>
              <a:ahLst/>
              <a:cxnLst/>
              <a:rect l="l" t="t" r="r" b="b"/>
              <a:pathLst>
                <a:path w="853" h="1085" extrusionOk="0">
                  <a:moveTo>
                    <a:pt x="611" y="0"/>
                  </a:moveTo>
                  <a:cubicBezTo>
                    <a:pt x="554" y="0"/>
                    <a:pt x="491" y="18"/>
                    <a:pt x="427" y="54"/>
                  </a:cubicBezTo>
                  <a:cubicBezTo>
                    <a:pt x="201" y="204"/>
                    <a:pt x="1" y="530"/>
                    <a:pt x="1" y="781"/>
                  </a:cubicBezTo>
                  <a:cubicBezTo>
                    <a:pt x="1" y="977"/>
                    <a:pt x="103" y="1085"/>
                    <a:pt x="243" y="1085"/>
                  </a:cubicBezTo>
                  <a:cubicBezTo>
                    <a:pt x="299" y="1085"/>
                    <a:pt x="362"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5210675" y="1036275"/>
              <a:ext cx="21950" cy="27125"/>
            </a:xfrm>
            <a:custGeom>
              <a:avLst/>
              <a:gdLst/>
              <a:ahLst/>
              <a:cxnLst/>
              <a:rect l="l" t="t" r="r" b="b"/>
              <a:pathLst>
                <a:path w="878" h="1085" extrusionOk="0">
                  <a:moveTo>
                    <a:pt x="635" y="1"/>
                  </a:moveTo>
                  <a:cubicBezTo>
                    <a:pt x="579" y="1"/>
                    <a:pt x="516" y="18"/>
                    <a:pt x="451" y="54"/>
                  </a:cubicBezTo>
                  <a:cubicBezTo>
                    <a:pt x="201" y="230"/>
                    <a:pt x="0" y="530"/>
                    <a:pt x="0" y="781"/>
                  </a:cubicBezTo>
                  <a:cubicBezTo>
                    <a:pt x="0" y="978"/>
                    <a:pt x="115" y="1085"/>
                    <a:pt x="263" y="1085"/>
                  </a:cubicBezTo>
                  <a:cubicBezTo>
                    <a:pt x="322" y="1085"/>
                    <a:pt x="387" y="1068"/>
                    <a:pt x="451" y="1032"/>
                  </a:cubicBezTo>
                  <a:cubicBezTo>
                    <a:pt x="702" y="906"/>
                    <a:pt x="878" y="580"/>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5307150" y="981775"/>
              <a:ext cx="21975" cy="26900"/>
            </a:xfrm>
            <a:custGeom>
              <a:avLst/>
              <a:gdLst/>
              <a:ahLst/>
              <a:cxnLst/>
              <a:rect l="l" t="t" r="r" b="b"/>
              <a:pathLst>
                <a:path w="879" h="1076" extrusionOk="0">
                  <a:moveTo>
                    <a:pt x="625" y="0"/>
                  </a:moveTo>
                  <a:cubicBezTo>
                    <a:pt x="569" y="0"/>
                    <a:pt x="510" y="18"/>
                    <a:pt x="452" y="54"/>
                  </a:cubicBezTo>
                  <a:cubicBezTo>
                    <a:pt x="201" y="179"/>
                    <a:pt x="1" y="480"/>
                    <a:pt x="1" y="780"/>
                  </a:cubicBezTo>
                  <a:cubicBezTo>
                    <a:pt x="1" y="969"/>
                    <a:pt x="107" y="1076"/>
                    <a:pt x="246" y="1076"/>
                  </a:cubicBezTo>
                  <a:cubicBezTo>
                    <a:pt x="310" y="1076"/>
                    <a:pt x="381" y="1053"/>
                    <a:pt x="452" y="1006"/>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5018950" y="1258100"/>
              <a:ext cx="21950" cy="27125"/>
            </a:xfrm>
            <a:custGeom>
              <a:avLst/>
              <a:gdLst/>
              <a:ahLst/>
              <a:cxnLst/>
              <a:rect l="l" t="t" r="r" b="b"/>
              <a:pathLst>
                <a:path w="878" h="1085" extrusionOk="0">
                  <a:moveTo>
                    <a:pt x="624" y="0"/>
                  </a:moveTo>
                  <a:cubicBezTo>
                    <a:pt x="568" y="0"/>
                    <a:pt x="509" y="17"/>
                    <a:pt x="451" y="53"/>
                  </a:cubicBezTo>
                  <a:cubicBezTo>
                    <a:pt x="176" y="204"/>
                    <a:pt x="0" y="504"/>
                    <a:pt x="0" y="780"/>
                  </a:cubicBezTo>
                  <a:cubicBezTo>
                    <a:pt x="0" y="977"/>
                    <a:pt x="115" y="1084"/>
                    <a:pt x="262" y="1084"/>
                  </a:cubicBezTo>
                  <a:cubicBezTo>
                    <a:pt x="322" y="1084"/>
                    <a:pt x="387" y="1067"/>
                    <a:pt x="451" y="1031"/>
                  </a:cubicBezTo>
                  <a:cubicBezTo>
                    <a:pt x="702" y="905"/>
                    <a:pt x="877" y="580"/>
                    <a:pt x="877" y="304"/>
                  </a:cubicBezTo>
                  <a:cubicBezTo>
                    <a:pt x="877" y="107"/>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5018950" y="1369225"/>
              <a:ext cx="21950" cy="27000"/>
            </a:xfrm>
            <a:custGeom>
              <a:avLst/>
              <a:gdLst/>
              <a:ahLst/>
              <a:cxnLst/>
              <a:rect l="l" t="t" r="r" b="b"/>
              <a:pathLst>
                <a:path w="878" h="1080" extrusionOk="0">
                  <a:moveTo>
                    <a:pt x="637" y="0"/>
                  </a:moveTo>
                  <a:cubicBezTo>
                    <a:pt x="578" y="0"/>
                    <a:pt x="513" y="23"/>
                    <a:pt x="451" y="70"/>
                  </a:cubicBezTo>
                  <a:cubicBezTo>
                    <a:pt x="176" y="195"/>
                    <a:pt x="0" y="496"/>
                    <a:pt x="0" y="771"/>
                  </a:cubicBezTo>
                  <a:cubicBezTo>
                    <a:pt x="0" y="980"/>
                    <a:pt x="109" y="1080"/>
                    <a:pt x="250" y="1080"/>
                  </a:cubicBezTo>
                  <a:cubicBezTo>
                    <a:pt x="313" y="1080"/>
                    <a:pt x="382" y="1060"/>
                    <a:pt x="451" y="1022"/>
                  </a:cubicBezTo>
                  <a:cubicBezTo>
                    <a:pt x="702" y="897"/>
                    <a:pt x="877" y="596"/>
                    <a:pt x="877" y="320"/>
                  </a:cubicBezTo>
                  <a:cubicBezTo>
                    <a:pt x="877" y="113"/>
                    <a:pt x="770" y="0"/>
                    <a:pt x="63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5018950" y="1479900"/>
              <a:ext cx="21950" cy="27125"/>
            </a:xfrm>
            <a:custGeom>
              <a:avLst/>
              <a:gdLst/>
              <a:ahLst/>
              <a:cxnLst/>
              <a:rect l="l" t="t" r="r" b="b"/>
              <a:pathLst>
                <a:path w="878" h="1085" extrusionOk="0">
                  <a:moveTo>
                    <a:pt x="624" y="0"/>
                  </a:moveTo>
                  <a:cubicBezTo>
                    <a:pt x="568" y="0"/>
                    <a:pt x="509" y="18"/>
                    <a:pt x="451" y="54"/>
                  </a:cubicBezTo>
                  <a:cubicBezTo>
                    <a:pt x="226" y="179"/>
                    <a:pt x="25" y="505"/>
                    <a:pt x="0" y="780"/>
                  </a:cubicBezTo>
                  <a:cubicBezTo>
                    <a:pt x="0" y="977"/>
                    <a:pt x="102" y="1084"/>
                    <a:pt x="251" y="1084"/>
                  </a:cubicBezTo>
                  <a:cubicBezTo>
                    <a:pt x="312" y="1084"/>
                    <a:pt x="379" y="1067"/>
                    <a:pt x="451" y="1031"/>
                  </a:cubicBezTo>
                  <a:cubicBezTo>
                    <a:pt x="702" y="906"/>
                    <a:pt x="877" y="580"/>
                    <a:pt x="877" y="304"/>
                  </a:cubicBezTo>
                  <a:cubicBezTo>
                    <a:pt x="877" y="108"/>
                    <a:pt x="763" y="0"/>
                    <a:pt x="62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5114800" y="1203450"/>
              <a:ext cx="21325" cy="26750"/>
            </a:xfrm>
            <a:custGeom>
              <a:avLst/>
              <a:gdLst/>
              <a:ahLst/>
              <a:cxnLst/>
              <a:rect l="l" t="t" r="r" b="b"/>
              <a:pathLst>
                <a:path w="853" h="1070" extrusionOk="0">
                  <a:moveTo>
                    <a:pt x="622" y="1"/>
                  </a:moveTo>
                  <a:cubicBezTo>
                    <a:pt x="563" y="1"/>
                    <a:pt x="496" y="20"/>
                    <a:pt x="427" y="59"/>
                  </a:cubicBezTo>
                  <a:cubicBezTo>
                    <a:pt x="201" y="184"/>
                    <a:pt x="26" y="485"/>
                    <a:pt x="1" y="761"/>
                  </a:cubicBezTo>
                  <a:cubicBezTo>
                    <a:pt x="1" y="969"/>
                    <a:pt x="85" y="1069"/>
                    <a:pt x="220" y="1069"/>
                  </a:cubicBezTo>
                  <a:cubicBezTo>
                    <a:pt x="280" y="1069"/>
                    <a:pt x="350" y="1050"/>
                    <a:pt x="427" y="1011"/>
                  </a:cubicBezTo>
                  <a:cubicBezTo>
                    <a:pt x="677" y="886"/>
                    <a:pt x="853" y="585"/>
                    <a:pt x="853" y="310"/>
                  </a:cubicBezTo>
                  <a:cubicBezTo>
                    <a:pt x="853" y="101"/>
                    <a:pt x="756" y="1"/>
                    <a:pt x="622"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5210675" y="1147800"/>
              <a:ext cx="21950" cy="27150"/>
            </a:xfrm>
            <a:custGeom>
              <a:avLst/>
              <a:gdLst/>
              <a:ahLst/>
              <a:cxnLst/>
              <a:rect l="l" t="t" r="r" b="b"/>
              <a:pathLst>
                <a:path w="878" h="1086" extrusionOk="0">
                  <a:moveTo>
                    <a:pt x="635" y="1"/>
                  </a:moveTo>
                  <a:cubicBezTo>
                    <a:pt x="579" y="1"/>
                    <a:pt x="516" y="18"/>
                    <a:pt x="451" y="54"/>
                  </a:cubicBezTo>
                  <a:cubicBezTo>
                    <a:pt x="226" y="180"/>
                    <a:pt x="0" y="480"/>
                    <a:pt x="0" y="781"/>
                  </a:cubicBezTo>
                  <a:cubicBezTo>
                    <a:pt x="0" y="978"/>
                    <a:pt x="115" y="1085"/>
                    <a:pt x="263" y="1085"/>
                  </a:cubicBezTo>
                  <a:cubicBezTo>
                    <a:pt x="322" y="1085"/>
                    <a:pt x="387" y="1068"/>
                    <a:pt x="451" y="1032"/>
                  </a:cubicBezTo>
                  <a:cubicBezTo>
                    <a:pt x="702" y="906"/>
                    <a:pt x="878" y="581"/>
                    <a:pt x="878" y="305"/>
                  </a:cubicBezTo>
                  <a:cubicBezTo>
                    <a:pt x="878" y="108"/>
                    <a:pt x="776" y="1"/>
                    <a:pt x="63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5307150" y="1092050"/>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580"/>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5115425" y="1313850"/>
              <a:ext cx="21950" cy="27125"/>
            </a:xfrm>
            <a:custGeom>
              <a:avLst/>
              <a:gdLst/>
              <a:ahLst/>
              <a:cxnLst/>
              <a:rect l="l" t="t" r="r" b="b"/>
              <a:pathLst>
                <a:path w="878" h="1085" extrusionOk="0">
                  <a:moveTo>
                    <a:pt x="616" y="1"/>
                  </a:moveTo>
                  <a:cubicBezTo>
                    <a:pt x="556" y="1"/>
                    <a:pt x="492" y="18"/>
                    <a:pt x="427" y="54"/>
                  </a:cubicBezTo>
                  <a:cubicBezTo>
                    <a:pt x="176" y="179"/>
                    <a:pt x="1" y="48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5115425" y="1424125"/>
              <a:ext cx="21950" cy="27125"/>
            </a:xfrm>
            <a:custGeom>
              <a:avLst/>
              <a:gdLst/>
              <a:ahLst/>
              <a:cxnLst/>
              <a:rect l="l" t="t" r="r" b="b"/>
              <a:pathLst>
                <a:path w="878" h="1085" extrusionOk="0">
                  <a:moveTo>
                    <a:pt x="616" y="1"/>
                  </a:moveTo>
                  <a:cubicBezTo>
                    <a:pt x="556" y="1"/>
                    <a:pt x="492" y="18"/>
                    <a:pt x="427" y="54"/>
                  </a:cubicBezTo>
                  <a:cubicBezTo>
                    <a:pt x="226" y="179"/>
                    <a:pt x="26" y="530"/>
                    <a:pt x="1" y="781"/>
                  </a:cubicBezTo>
                  <a:cubicBezTo>
                    <a:pt x="1" y="977"/>
                    <a:pt x="90" y="1085"/>
                    <a:pt x="232" y="1085"/>
                  </a:cubicBezTo>
                  <a:cubicBezTo>
                    <a:pt x="289" y="1085"/>
                    <a:pt x="355" y="1067"/>
                    <a:pt x="427" y="1031"/>
                  </a:cubicBezTo>
                  <a:cubicBezTo>
                    <a:pt x="677" y="906"/>
                    <a:pt x="878" y="580"/>
                    <a:pt x="878" y="305"/>
                  </a:cubicBezTo>
                  <a:cubicBezTo>
                    <a:pt x="878" y="108"/>
                    <a:pt x="763" y="1"/>
                    <a:pt x="61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5211300" y="1258100"/>
              <a:ext cx="22575" cy="27125"/>
            </a:xfrm>
            <a:custGeom>
              <a:avLst/>
              <a:gdLst/>
              <a:ahLst/>
              <a:cxnLst/>
              <a:rect l="l" t="t" r="r" b="b"/>
              <a:pathLst>
                <a:path w="903" h="1085" extrusionOk="0">
                  <a:moveTo>
                    <a:pt x="640" y="0"/>
                  </a:moveTo>
                  <a:cubicBezTo>
                    <a:pt x="581" y="0"/>
                    <a:pt x="516" y="17"/>
                    <a:pt x="452" y="53"/>
                  </a:cubicBezTo>
                  <a:cubicBezTo>
                    <a:pt x="201" y="179"/>
                    <a:pt x="0" y="530"/>
                    <a:pt x="25" y="780"/>
                  </a:cubicBezTo>
                  <a:cubicBezTo>
                    <a:pt x="25" y="977"/>
                    <a:pt x="115" y="1084"/>
                    <a:pt x="257" y="1084"/>
                  </a:cubicBezTo>
                  <a:cubicBezTo>
                    <a:pt x="314" y="1084"/>
                    <a:pt x="380" y="1067"/>
                    <a:pt x="452" y="1031"/>
                  </a:cubicBezTo>
                  <a:cubicBezTo>
                    <a:pt x="702" y="905"/>
                    <a:pt x="903" y="580"/>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5307150" y="1202325"/>
              <a:ext cx="21975" cy="27125"/>
            </a:xfrm>
            <a:custGeom>
              <a:avLst/>
              <a:gdLst/>
              <a:ahLst/>
              <a:cxnLst/>
              <a:rect l="l" t="t" r="r" b="b"/>
              <a:pathLst>
                <a:path w="879" h="1085" extrusionOk="0">
                  <a:moveTo>
                    <a:pt x="625" y="0"/>
                  </a:moveTo>
                  <a:cubicBezTo>
                    <a:pt x="569" y="0"/>
                    <a:pt x="510" y="18"/>
                    <a:pt x="452" y="54"/>
                  </a:cubicBezTo>
                  <a:cubicBezTo>
                    <a:pt x="227" y="179"/>
                    <a:pt x="26" y="530"/>
                    <a:pt x="1" y="781"/>
                  </a:cubicBezTo>
                  <a:cubicBezTo>
                    <a:pt x="1" y="977"/>
                    <a:pt x="116" y="1085"/>
                    <a:pt x="263" y="1085"/>
                  </a:cubicBezTo>
                  <a:cubicBezTo>
                    <a:pt x="323" y="1085"/>
                    <a:pt x="387" y="1067"/>
                    <a:pt x="452" y="1031"/>
                  </a:cubicBezTo>
                  <a:cubicBezTo>
                    <a:pt x="678" y="906"/>
                    <a:pt x="878" y="605"/>
                    <a:pt x="878" y="304"/>
                  </a:cubicBezTo>
                  <a:cubicBezTo>
                    <a:pt x="878" y="108"/>
                    <a:pt x="763" y="0"/>
                    <a:pt x="62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5307800" y="1313100"/>
              <a:ext cx="21950" cy="26750"/>
            </a:xfrm>
            <a:custGeom>
              <a:avLst/>
              <a:gdLst/>
              <a:ahLst/>
              <a:cxnLst/>
              <a:rect l="l" t="t" r="r" b="b"/>
              <a:pathLst>
                <a:path w="878" h="1070" extrusionOk="0">
                  <a:moveTo>
                    <a:pt x="647" y="1"/>
                  </a:moveTo>
                  <a:cubicBezTo>
                    <a:pt x="587" y="1"/>
                    <a:pt x="520" y="20"/>
                    <a:pt x="451" y="59"/>
                  </a:cubicBezTo>
                  <a:cubicBezTo>
                    <a:pt x="201" y="184"/>
                    <a:pt x="0" y="510"/>
                    <a:pt x="0" y="761"/>
                  </a:cubicBezTo>
                  <a:cubicBezTo>
                    <a:pt x="0" y="969"/>
                    <a:pt x="108" y="1069"/>
                    <a:pt x="250" y="1069"/>
                  </a:cubicBezTo>
                  <a:cubicBezTo>
                    <a:pt x="313" y="1069"/>
                    <a:pt x="382" y="1050"/>
                    <a:pt x="451" y="1011"/>
                  </a:cubicBezTo>
                  <a:cubicBezTo>
                    <a:pt x="702" y="886"/>
                    <a:pt x="877" y="585"/>
                    <a:pt x="877" y="310"/>
                  </a:cubicBezTo>
                  <a:cubicBezTo>
                    <a:pt x="877" y="101"/>
                    <a:pt x="781" y="1"/>
                    <a:pt x="64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5211300" y="1368375"/>
              <a:ext cx="22575" cy="27125"/>
            </a:xfrm>
            <a:custGeom>
              <a:avLst/>
              <a:gdLst/>
              <a:ahLst/>
              <a:cxnLst/>
              <a:rect l="l" t="t" r="r" b="b"/>
              <a:pathLst>
                <a:path w="903" h="1085" extrusionOk="0">
                  <a:moveTo>
                    <a:pt x="640" y="0"/>
                  </a:moveTo>
                  <a:cubicBezTo>
                    <a:pt x="581" y="0"/>
                    <a:pt x="516" y="17"/>
                    <a:pt x="452" y="53"/>
                  </a:cubicBezTo>
                  <a:cubicBezTo>
                    <a:pt x="226" y="179"/>
                    <a:pt x="0" y="530"/>
                    <a:pt x="25" y="780"/>
                  </a:cubicBezTo>
                  <a:cubicBezTo>
                    <a:pt x="25" y="977"/>
                    <a:pt x="127" y="1084"/>
                    <a:pt x="268" y="1084"/>
                  </a:cubicBezTo>
                  <a:cubicBezTo>
                    <a:pt x="324" y="1084"/>
                    <a:pt x="387" y="1067"/>
                    <a:pt x="452" y="1031"/>
                  </a:cubicBezTo>
                  <a:cubicBezTo>
                    <a:pt x="702" y="906"/>
                    <a:pt x="903" y="605"/>
                    <a:pt x="903" y="304"/>
                  </a:cubicBezTo>
                  <a:cubicBezTo>
                    <a:pt x="903" y="107"/>
                    <a:pt x="788" y="0"/>
                    <a:pt x="640"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4921825" y="1642050"/>
              <a:ext cx="21950" cy="26750"/>
            </a:xfrm>
            <a:custGeom>
              <a:avLst/>
              <a:gdLst/>
              <a:ahLst/>
              <a:cxnLst/>
              <a:rect l="l" t="t" r="r" b="b"/>
              <a:pathLst>
                <a:path w="878" h="1070" extrusionOk="0">
                  <a:moveTo>
                    <a:pt x="636" y="1"/>
                  </a:moveTo>
                  <a:cubicBezTo>
                    <a:pt x="577" y="1"/>
                    <a:pt x="513" y="20"/>
                    <a:pt x="452" y="59"/>
                  </a:cubicBezTo>
                  <a:cubicBezTo>
                    <a:pt x="201" y="184"/>
                    <a:pt x="0" y="510"/>
                    <a:pt x="0" y="761"/>
                  </a:cubicBezTo>
                  <a:cubicBezTo>
                    <a:pt x="0" y="969"/>
                    <a:pt x="109" y="1069"/>
                    <a:pt x="251" y="1069"/>
                  </a:cubicBezTo>
                  <a:cubicBezTo>
                    <a:pt x="313" y="1069"/>
                    <a:pt x="382" y="1050"/>
                    <a:pt x="452" y="1011"/>
                  </a:cubicBezTo>
                  <a:cubicBezTo>
                    <a:pt x="702" y="886"/>
                    <a:pt x="878" y="585"/>
                    <a:pt x="878" y="309"/>
                  </a:cubicBezTo>
                  <a:cubicBezTo>
                    <a:pt x="878" y="101"/>
                    <a:pt x="769" y="1"/>
                    <a:pt x="636"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5018325" y="1586400"/>
              <a:ext cx="21950" cy="27150"/>
            </a:xfrm>
            <a:custGeom>
              <a:avLst/>
              <a:gdLst/>
              <a:ahLst/>
              <a:cxnLst/>
              <a:rect l="l" t="t" r="r" b="b"/>
              <a:pathLst>
                <a:path w="878" h="1086" extrusionOk="0">
                  <a:moveTo>
                    <a:pt x="615" y="1"/>
                  </a:moveTo>
                  <a:cubicBezTo>
                    <a:pt x="556" y="1"/>
                    <a:pt x="491" y="18"/>
                    <a:pt x="426" y="54"/>
                  </a:cubicBezTo>
                  <a:cubicBezTo>
                    <a:pt x="175" y="180"/>
                    <a:pt x="0" y="480"/>
                    <a:pt x="0" y="781"/>
                  </a:cubicBezTo>
                  <a:cubicBezTo>
                    <a:pt x="0" y="978"/>
                    <a:pt x="89" y="1085"/>
                    <a:pt x="231" y="1085"/>
                  </a:cubicBezTo>
                  <a:cubicBezTo>
                    <a:pt x="288" y="1085"/>
                    <a:pt x="354" y="1068"/>
                    <a:pt x="426" y="1032"/>
                  </a:cubicBezTo>
                  <a:cubicBezTo>
                    <a:pt x="677" y="906"/>
                    <a:pt x="877" y="581"/>
                    <a:pt x="877" y="305"/>
                  </a:cubicBezTo>
                  <a:cubicBezTo>
                    <a:pt x="877" y="108"/>
                    <a:pt x="763" y="1"/>
                    <a:pt x="615"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5114800" y="1530650"/>
              <a:ext cx="21325" cy="27125"/>
            </a:xfrm>
            <a:custGeom>
              <a:avLst/>
              <a:gdLst/>
              <a:ahLst/>
              <a:cxnLst/>
              <a:rect l="l" t="t" r="r" b="b"/>
              <a:pathLst>
                <a:path w="853" h="1085" extrusionOk="0">
                  <a:moveTo>
                    <a:pt x="611" y="0"/>
                  </a:moveTo>
                  <a:cubicBezTo>
                    <a:pt x="554" y="0"/>
                    <a:pt x="491" y="18"/>
                    <a:pt x="427" y="54"/>
                  </a:cubicBezTo>
                  <a:cubicBezTo>
                    <a:pt x="176" y="179"/>
                    <a:pt x="1" y="530"/>
                    <a:pt x="1" y="780"/>
                  </a:cubicBezTo>
                  <a:cubicBezTo>
                    <a:pt x="1" y="977"/>
                    <a:pt x="90" y="1084"/>
                    <a:pt x="232" y="1084"/>
                  </a:cubicBezTo>
                  <a:cubicBezTo>
                    <a:pt x="289" y="1084"/>
                    <a:pt x="355" y="1067"/>
                    <a:pt x="427" y="1031"/>
                  </a:cubicBezTo>
                  <a:cubicBezTo>
                    <a:pt x="677" y="906"/>
                    <a:pt x="853" y="580"/>
                    <a:pt x="853" y="304"/>
                  </a:cubicBezTo>
                  <a:cubicBezTo>
                    <a:pt x="853" y="108"/>
                    <a:pt x="751" y="0"/>
                    <a:pt x="611"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5210050" y="1474875"/>
              <a:ext cx="21950" cy="27125"/>
            </a:xfrm>
            <a:custGeom>
              <a:avLst/>
              <a:gdLst/>
              <a:ahLst/>
              <a:cxnLst/>
              <a:rect l="l" t="t" r="r" b="b"/>
              <a:pathLst>
                <a:path w="878" h="1085" extrusionOk="0">
                  <a:moveTo>
                    <a:pt x="624" y="1"/>
                  </a:moveTo>
                  <a:cubicBezTo>
                    <a:pt x="568" y="1"/>
                    <a:pt x="509" y="18"/>
                    <a:pt x="451" y="54"/>
                  </a:cubicBezTo>
                  <a:cubicBezTo>
                    <a:pt x="226" y="179"/>
                    <a:pt x="0" y="505"/>
                    <a:pt x="0" y="781"/>
                  </a:cubicBezTo>
                  <a:cubicBezTo>
                    <a:pt x="0" y="977"/>
                    <a:pt x="115" y="1085"/>
                    <a:pt x="263" y="1085"/>
                  </a:cubicBezTo>
                  <a:cubicBezTo>
                    <a:pt x="322" y="1085"/>
                    <a:pt x="387" y="1067"/>
                    <a:pt x="451" y="1032"/>
                  </a:cubicBezTo>
                  <a:cubicBezTo>
                    <a:pt x="677" y="906"/>
                    <a:pt x="877" y="605"/>
                    <a:pt x="877" y="305"/>
                  </a:cubicBezTo>
                  <a:cubicBezTo>
                    <a:pt x="877" y="108"/>
                    <a:pt x="763" y="1"/>
                    <a:pt x="624"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5306525" y="1419625"/>
              <a:ext cx="21975" cy="26725"/>
            </a:xfrm>
            <a:custGeom>
              <a:avLst/>
              <a:gdLst/>
              <a:ahLst/>
              <a:cxnLst/>
              <a:rect l="l" t="t" r="r" b="b"/>
              <a:pathLst>
                <a:path w="879" h="1069" extrusionOk="0">
                  <a:moveTo>
                    <a:pt x="628" y="1"/>
                  </a:moveTo>
                  <a:cubicBezTo>
                    <a:pt x="565" y="1"/>
                    <a:pt x="496" y="20"/>
                    <a:pt x="427" y="59"/>
                  </a:cubicBezTo>
                  <a:cubicBezTo>
                    <a:pt x="226" y="184"/>
                    <a:pt x="1" y="485"/>
                    <a:pt x="1" y="760"/>
                  </a:cubicBezTo>
                  <a:cubicBezTo>
                    <a:pt x="1" y="969"/>
                    <a:pt x="97" y="1069"/>
                    <a:pt x="232" y="1069"/>
                  </a:cubicBezTo>
                  <a:cubicBezTo>
                    <a:pt x="291" y="1069"/>
                    <a:pt x="358" y="1049"/>
                    <a:pt x="427" y="1011"/>
                  </a:cubicBezTo>
                  <a:cubicBezTo>
                    <a:pt x="678" y="886"/>
                    <a:pt x="878" y="585"/>
                    <a:pt x="878" y="309"/>
                  </a:cubicBezTo>
                  <a:cubicBezTo>
                    <a:pt x="878" y="101"/>
                    <a:pt x="770" y="1"/>
                    <a:pt x="628"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1362;p51">
            <a:extLst>
              <a:ext uri="{FF2B5EF4-FFF2-40B4-BE49-F238E27FC236}">
                <a16:creationId xmlns:a16="http://schemas.microsoft.com/office/drawing/2014/main" id="{033E9773-61C3-9191-8B02-BFAB8DC84124}"/>
              </a:ext>
            </a:extLst>
          </p:cNvPr>
          <p:cNvGrpSpPr/>
          <p:nvPr/>
        </p:nvGrpSpPr>
        <p:grpSpPr>
          <a:xfrm>
            <a:off x="4973080" y="2674633"/>
            <a:ext cx="4170920" cy="2316480"/>
            <a:chOff x="5749265" y="3166956"/>
            <a:chExt cx="2672670" cy="1552901"/>
          </a:xfrm>
        </p:grpSpPr>
        <p:sp>
          <p:nvSpPr>
            <p:cNvPr id="69" name="Google Shape;1363;p51">
              <a:extLst>
                <a:ext uri="{FF2B5EF4-FFF2-40B4-BE49-F238E27FC236}">
                  <a16:creationId xmlns:a16="http://schemas.microsoft.com/office/drawing/2014/main" id="{2CEA722D-A699-8788-7A12-F81EA6B76111}"/>
                </a:ext>
              </a:extLst>
            </p:cNvPr>
            <p:cNvSpPr/>
            <p:nvPr/>
          </p:nvSpPr>
          <p:spPr>
            <a:xfrm>
              <a:off x="5785608" y="3337345"/>
              <a:ext cx="2258102" cy="1378334"/>
            </a:xfrm>
            <a:custGeom>
              <a:avLst/>
              <a:gdLst/>
              <a:ahLst/>
              <a:cxnLst/>
              <a:rect l="l" t="t" r="r" b="b"/>
              <a:pathLst>
                <a:path w="57009" h="34798" extrusionOk="0">
                  <a:moveTo>
                    <a:pt x="34631" y="1"/>
                  </a:moveTo>
                  <a:cubicBezTo>
                    <a:pt x="24254" y="1"/>
                    <a:pt x="21254" y="7793"/>
                    <a:pt x="11207" y="12996"/>
                  </a:cubicBezTo>
                  <a:cubicBezTo>
                    <a:pt x="0" y="18794"/>
                    <a:pt x="799" y="30708"/>
                    <a:pt x="2566" y="34797"/>
                  </a:cubicBezTo>
                  <a:lnTo>
                    <a:pt x="55703" y="34797"/>
                  </a:lnTo>
                  <a:cubicBezTo>
                    <a:pt x="47555" y="21812"/>
                    <a:pt x="57009" y="3233"/>
                    <a:pt x="38528" y="326"/>
                  </a:cubicBezTo>
                  <a:cubicBezTo>
                    <a:pt x="37117" y="104"/>
                    <a:pt x="35825" y="1"/>
                    <a:pt x="34631"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64;p51">
              <a:extLst>
                <a:ext uri="{FF2B5EF4-FFF2-40B4-BE49-F238E27FC236}">
                  <a16:creationId xmlns:a16="http://schemas.microsoft.com/office/drawing/2014/main" id="{75864895-509A-9C65-BED8-F79190D8EB6F}"/>
                </a:ext>
              </a:extLst>
            </p:cNvPr>
            <p:cNvSpPr/>
            <p:nvPr/>
          </p:nvSpPr>
          <p:spPr>
            <a:xfrm>
              <a:off x="6336852" y="3223413"/>
              <a:ext cx="649649" cy="1492291"/>
            </a:xfrm>
            <a:custGeom>
              <a:avLst/>
              <a:gdLst/>
              <a:ahLst/>
              <a:cxnLst/>
              <a:rect l="l" t="t" r="r" b="b"/>
              <a:pathLst>
                <a:path w="12980" h="29816" extrusionOk="0">
                  <a:moveTo>
                    <a:pt x="6570" y="0"/>
                  </a:moveTo>
                  <a:lnTo>
                    <a:pt x="12" y="3861"/>
                  </a:lnTo>
                  <a:lnTo>
                    <a:pt x="12" y="3861"/>
                  </a:lnTo>
                  <a:cubicBezTo>
                    <a:pt x="5" y="3849"/>
                    <a:pt x="1" y="3842"/>
                    <a:pt x="0" y="3841"/>
                  </a:cubicBezTo>
                  <a:lnTo>
                    <a:pt x="0" y="3841"/>
                  </a:lnTo>
                  <a:lnTo>
                    <a:pt x="11" y="3861"/>
                  </a:lnTo>
                  <a:lnTo>
                    <a:pt x="12" y="3861"/>
                  </a:lnTo>
                  <a:lnTo>
                    <a:pt x="12" y="3861"/>
                  </a:lnTo>
                  <a:cubicBezTo>
                    <a:pt x="139" y="4090"/>
                    <a:pt x="1327" y="6288"/>
                    <a:pt x="2546" y="10458"/>
                  </a:cubicBezTo>
                  <a:cubicBezTo>
                    <a:pt x="3694" y="14389"/>
                    <a:pt x="5097" y="20895"/>
                    <a:pt x="5366" y="29815"/>
                  </a:cubicBezTo>
                  <a:lnTo>
                    <a:pt x="12980" y="29815"/>
                  </a:lnTo>
                  <a:cubicBezTo>
                    <a:pt x="12429" y="10176"/>
                    <a:pt x="6812" y="409"/>
                    <a:pt x="6570" y="0"/>
                  </a:cubicBezTo>
                  <a:close/>
                </a:path>
              </a:pathLst>
            </a:custGeom>
            <a:gradFill>
              <a:gsLst>
                <a:gs pos="0">
                  <a:schemeClr val="accen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365;p51">
              <a:extLst>
                <a:ext uri="{FF2B5EF4-FFF2-40B4-BE49-F238E27FC236}">
                  <a16:creationId xmlns:a16="http://schemas.microsoft.com/office/drawing/2014/main" id="{AC70BB6E-6B71-5E52-36EA-75D2F60A9D77}"/>
                </a:ext>
              </a:extLst>
            </p:cNvPr>
            <p:cNvSpPr/>
            <p:nvPr/>
          </p:nvSpPr>
          <p:spPr>
            <a:xfrm>
              <a:off x="6527392" y="3383172"/>
              <a:ext cx="293593" cy="1336685"/>
            </a:xfrm>
            <a:custGeom>
              <a:avLst/>
              <a:gdLst/>
              <a:ahLst/>
              <a:cxnLst/>
              <a:rect l="l" t="t" r="r" b="b"/>
              <a:pathLst>
                <a:path w="5866" h="26707" extrusionOk="0">
                  <a:moveTo>
                    <a:pt x="97" y="0"/>
                  </a:moveTo>
                  <a:cubicBezTo>
                    <a:pt x="84" y="0"/>
                    <a:pt x="70" y="4"/>
                    <a:pt x="58" y="11"/>
                  </a:cubicBezTo>
                  <a:cubicBezTo>
                    <a:pt x="17" y="31"/>
                    <a:pt x="0" y="82"/>
                    <a:pt x="24" y="122"/>
                  </a:cubicBezTo>
                  <a:cubicBezTo>
                    <a:pt x="64" y="195"/>
                    <a:pt x="3996" y="7672"/>
                    <a:pt x="5698" y="26630"/>
                  </a:cubicBezTo>
                  <a:cubicBezTo>
                    <a:pt x="5701" y="26674"/>
                    <a:pt x="5738" y="26707"/>
                    <a:pt x="5778" y="26707"/>
                  </a:cubicBezTo>
                  <a:cubicBezTo>
                    <a:pt x="5782" y="26707"/>
                    <a:pt x="5785" y="26707"/>
                    <a:pt x="5789" y="26704"/>
                  </a:cubicBezTo>
                  <a:cubicBezTo>
                    <a:pt x="5832" y="26701"/>
                    <a:pt x="5865" y="26660"/>
                    <a:pt x="5862" y="26617"/>
                  </a:cubicBezTo>
                  <a:cubicBezTo>
                    <a:pt x="4973" y="16689"/>
                    <a:pt x="3476" y="9995"/>
                    <a:pt x="2374" y="6131"/>
                  </a:cubicBezTo>
                  <a:cubicBezTo>
                    <a:pt x="1179" y="1935"/>
                    <a:pt x="182" y="62"/>
                    <a:pt x="172" y="45"/>
                  </a:cubicBezTo>
                  <a:cubicBezTo>
                    <a:pt x="156" y="17"/>
                    <a:pt x="127"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66;p51">
              <a:extLst>
                <a:ext uri="{FF2B5EF4-FFF2-40B4-BE49-F238E27FC236}">
                  <a16:creationId xmlns:a16="http://schemas.microsoft.com/office/drawing/2014/main" id="{7D0A6DC7-9B9C-5774-97C9-D9339026F1DD}"/>
                </a:ext>
              </a:extLst>
            </p:cNvPr>
            <p:cNvSpPr/>
            <p:nvPr/>
          </p:nvSpPr>
          <p:spPr>
            <a:xfrm>
              <a:off x="6933197" y="4478417"/>
              <a:ext cx="81531" cy="192242"/>
            </a:xfrm>
            <a:custGeom>
              <a:avLst/>
              <a:gdLst/>
              <a:ahLst/>
              <a:cxnLst/>
              <a:rect l="l" t="t" r="r" b="b"/>
              <a:pathLst>
                <a:path w="1629" h="3841" extrusionOk="0">
                  <a:moveTo>
                    <a:pt x="1629" y="0"/>
                  </a:moveTo>
                  <a:lnTo>
                    <a:pt x="182" y="913"/>
                  </a:lnTo>
                  <a:cubicBezTo>
                    <a:pt x="1" y="2975"/>
                    <a:pt x="1" y="3807"/>
                    <a:pt x="1" y="3807"/>
                  </a:cubicBezTo>
                  <a:lnTo>
                    <a:pt x="884" y="3841"/>
                  </a:lnTo>
                  <a:lnTo>
                    <a:pt x="1629" y="0"/>
                  </a:lnTo>
                  <a:close/>
                </a:path>
              </a:pathLst>
            </a:custGeom>
            <a:solidFill>
              <a:srgbClr val="FFA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67;p51">
              <a:extLst>
                <a:ext uri="{FF2B5EF4-FFF2-40B4-BE49-F238E27FC236}">
                  <a16:creationId xmlns:a16="http://schemas.microsoft.com/office/drawing/2014/main" id="{78E17E4F-3385-281F-1B5D-37460BDEBDC6}"/>
                </a:ext>
              </a:extLst>
            </p:cNvPr>
            <p:cNvSpPr/>
            <p:nvPr/>
          </p:nvSpPr>
          <p:spPr>
            <a:xfrm>
              <a:off x="6852867" y="4668957"/>
              <a:ext cx="129429" cy="46747"/>
            </a:xfrm>
            <a:custGeom>
              <a:avLst/>
              <a:gdLst/>
              <a:ahLst/>
              <a:cxnLst/>
              <a:rect l="l" t="t" r="r" b="b"/>
              <a:pathLst>
                <a:path w="2586" h="934" extrusionOk="0">
                  <a:moveTo>
                    <a:pt x="1606" y="0"/>
                  </a:moveTo>
                  <a:lnTo>
                    <a:pt x="1" y="933"/>
                  </a:lnTo>
                  <a:lnTo>
                    <a:pt x="2585" y="933"/>
                  </a:lnTo>
                  <a:lnTo>
                    <a:pt x="2489" y="34"/>
                  </a:lnTo>
                  <a:lnTo>
                    <a:pt x="1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68;p51">
              <a:extLst>
                <a:ext uri="{FF2B5EF4-FFF2-40B4-BE49-F238E27FC236}">
                  <a16:creationId xmlns:a16="http://schemas.microsoft.com/office/drawing/2014/main" id="{F2C16F76-2059-B57D-D5D0-D50F31FBAFE4}"/>
                </a:ext>
              </a:extLst>
            </p:cNvPr>
            <p:cNvSpPr/>
            <p:nvPr/>
          </p:nvSpPr>
          <p:spPr>
            <a:xfrm>
              <a:off x="7133848" y="3343183"/>
              <a:ext cx="910710" cy="1372521"/>
            </a:xfrm>
            <a:custGeom>
              <a:avLst/>
              <a:gdLst/>
              <a:ahLst/>
              <a:cxnLst/>
              <a:rect l="l" t="t" r="r" b="b"/>
              <a:pathLst>
                <a:path w="18196" h="27423" extrusionOk="0">
                  <a:moveTo>
                    <a:pt x="12452" y="1"/>
                  </a:moveTo>
                  <a:cubicBezTo>
                    <a:pt x="12320" y="148"/>
                    <a:pt x="9249" y="3697"/>
                    <a:pt x="6201" y="8841"/>
                  </a:cubicBezTo>
                  <a:cubicBezTo>
                    <a:pt x="2185" y="15612"/>
                    <a:pt x="104" y="21856"/>
                    <a:pt x="0" y="27422"/>
                  </a:cubicBezTo>
                  <a:lnTo>
                    <a:pt x="7611" y="27422"/>
                  </a:lnTo>
                  <a:cubicBezTo>
                    <a:pt x="7886" y="17011"/>
                    <a:pt x="18089" y="5111"/>
                    <a:pt x="18196" y="4990"/>
                  </a:cubicBezTo>
                  <a:lnTo>
                    <a:pt x="15322" y="2495"/>
                  </a:lnTo>
                  <a:lnTo>
                    <a:pt x="12452" y="1"/>
                  </a:lnTo>
                  <a:close/>
                </a:path>
              </a:pathLst>
            </a:custGeom>
            <a:gradFill>
              <a:gsLst>
                <a:gs pos="0">
                  <a:srgbClr val="7E719E"/>
                </a:gs>
                <a:gs pos="100000">
                  <a:srgbClr val="423A6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69;p51">
              <a:extLst>
                <a:ext uri="{FF2B5EF4-FFF2-40B4-BE49-F238E27FC236}">
                  <a16:creationId xmlns:a16="http://schemas.microsoft.com/office/drawing/2014/main" id="{D1453F70-81BA-37A6-FCBC-5696BD7B0B65}"/>
                </a:ext>
              </a:extLst>
            </p:cNvPr>
            <p:cNvSpPr/>
            <p:nvPr/>
          </p:nvSpPr>
          <p:spPr>
            <a:xfrm>
              <a:off x="7298662" y="3555144"/>
              <a:ext cx="537037" cy="1164714"/>
            </a:xfrm>
            <a:custGeom>
              <a:avLst/>
              <a:gdLst/>
              <a:ahLst/>
              <a:cxnLst/>
              <a:rect l="l" t="t" r="r" b="b"/>
              <a:pathLst>
                <a:path w="10730" h="23271" extrusionOk="0">
                  <a:moveTo>
                    <a:pt x="10636" y="1"/>
                  </a:moveTo>
                  <a:cubicBezTo>
                    <a:pt x="10612" y="1"/>
                    <a:pt x="10587" y="12"/>
                    <a:pt x="10572" y="33"/>
                  </a:cubicBezTo>
                  <a:cubicBezTo>
                    <a:pt x="10545" y="60"/>
                    <a:pt x="8125" y="3095"/>
                    <a:pt x="5623" y="7443"/>
                  </a:cubicBezTo>
                  <a:cubicBezTo>
                    <a:pt x="3314" y="11454"/>
                    <a:pt x="467" y="17443"/>
                    <a:pt x="3" y="23181"/>
                  </a:cubicBezTo>
                  <a:cubicBezTo>
                    <a:pt x="0" y="23224"/>
                    <a:pt x="34" y="23265"/>
                    <a:pt x="81" y="23268"/>
                  </a:cubicBezTo>
                  <a:cubicBezTo>
                    <a:pt x="84" y="23271"/>
                    <a:pt x="84" y="23271"/>
                    <a:pt x="88" y="23271"/>
                  </a:cubicBezTo>
                  <a:cubicBezTo>
                    <a:pt x="131" y="23271"/>
                    <a:pt x="168" y="23238"/>
                    <a:pt x="172" y="23194"/>
                  </a:cubicBezTo>
                  <a:cubicBezTo>
                    <a:pt x="628" y="17490"/>
                    <a:pt x="3468" y="11524"/>
                    <a:pt x="5768" y="7526"/>
                  </a:cubicBezTo>
                  <a:cubicBezTo>
                    <a:pt x="8259" y="3188"/>
                    <a:pt x="10676" y="167"/>
                    <a:pt x="10699" y="137"/>
                  </a:cubicBezTo>
                  <a:cubicBezTo>
                    <a:pt x="10730" y="100"/>
                    <a:pt x="10723" y="46"/>
                    <a:pt x="10686" y="19"/>
                  </a:cubicBezTo>
                  <a:cubicBezTo>
                    <a:pt x="10672" y="7"/>
                    <a:pt x="10654" y="1"/>
                    <a:pt x="10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0;p51">
              <a:extLst>
                <a:ext uri="{FF2B5EF4-FFF2-40B4-BE49-F238E27FC236}">
                  <a16:creationId xmlns:a16="http://schemas.microsoft.com/office/drawing/2014/main" id="{49F3B2E8-4FED-2935-8FBB-AB9488A3F280}"/>
                </a:ext>
              </a:extLst>
            </p:cNvPr>
            <p:cNvSpPr/>
            <p:nvPr/>
          </p:nvSpPr>
          <p:spPr>
            <a:xfrm>
              <a:off x="7407872" y="3984023"/>
              <a:ext cx="64565" cy="172472"/>
            </a:xfrm>
            <a:custGeom>
              <a:avLst/>
              <a:gdLst/>
              <a:ahLst/>
              <a:cxnLst/>
              <a:rect l="l" t="t" r="r" b="b"/>
              <a:pathLst>
                <a:path w="1290" h="3446" extrusionOk="0">
                  <a:moveTo>
                    <a:pt x="93" y="1"/>
                  </a:moveTo>
                  <a:cubicBezTo>
                    <a:pt x="85" y="1"/>
                    <a:pt x="76" y="2"/>
                    <a:pt x="68" y="5"/>
                  </a:cubicBezTo>
                  <a:cubicBezTo>
                    <a:pt x="24" y="22"/>
                    <a:pt x="1" y="68"/>
                    <a:pt x="17" y="112"/>
                  </a:cubicBezTo>
                  <a:lnTo>
                    <a:pt x="1115" y="3389"/>
                  </a:lnTo>
                  <a:cubicBezTo>
                    <a:pt x="1129" y="3422"/>
                    <a:pt x="1159" y="3446"/>
                    <a:pt x="1196" y="3446"/>
                  </a:cubicBezTo>
                  <a:cubicBezTo>
                    <a:pt x="1202" y="3446"/>
                    <a:pt x="1213" y="3446"/>
                    <a:pt x="1222" y="3442"/>
                  </a:cubicBezTo>
                  <a:cubicBezTo>
                    <a:pt x="1266" y="3426"/>
                    <a:pt x="1290" y="3378"/>
                    <a:pt x="1273" y="3335"/>
                  </a:cubicBezTo>
                  <a:lnTo>
                    <a:pt x="175" y="58"/>
                  </a:lnTo>
                  <a:cubicBezTo>
                    <a:pt x="161" y="23"/>
                    <a:pt x="128" y="1"/>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71;p51">
              <a:extLst>
                <a:ext uri="{FF2B5EF4-FFF2-40B4-BE49-F238E27FC236}">
                  <a16:creationId xmlns:a16="http://schemas.microsoft.com/office/drawing/2014/main" id="{D4BD09AE-B9C7-E78A-A128-8250F08EE1B2}"/>
                </a:ext>
              </a:extLst>
            </p:cNvPr>
            <p:cNvSpPr/>
            <p:nvPr/>
          </p:nvSpPr>
          <p:spPr>
            <a:xfrm>
              <a:off x="5749265" y="3660600"/>
              <a:ext cx="800049" cy="1055104"/>
            </a:xfrm>
            <a:custGeom>
              <a:avLst/>
              <a:gdLst/>
              <a:ahLst/>
              <a:cxnLst/>
              <a:rect l="l" t="t" r="r" b="b"/>
              <a:pathLst>
                <a:path w="15985" h="21081" extrusionOk="0">
                  <a:moveTo>
                    <a:pt x="7349" y="1"/>
                  </a:moveTo>
                  <a:lnTo>
                    <a:pt x="0" y="1975"/>
                  </a:lnTo>
                  <a:cubicBezTo>
                    <a:pt x="128" y="2448"/>
                    <a:pt x="2609" y="11569"/>
                    <a:pt x="7366" y="21080"/>
                  </a:cubicBezTo>
                  <a:lnTo>
                    <a:pt x="15984" y="21080"/>
                  </a:lnTo>
                  <a:cubicBezTo>
                    <a:pt x="10425" y="11237"/>
                    <a:pt x="7400" y="195"/>
                    <a:pt x="7349" y="1"/>
                  </a:cubicBezTo>
                  <a:close/>
                </a:path>
              </a:pathLst>
            </a:custGeom>
            <a:gradFill>
              <a:gsLst>
                <a:gs pos="0">
                  <a:srgbClr val="7E719E"/>
                </a:gs>
                <a:gs pos="100000">
                  <a:srgbClr val="423A6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72;p51">
              <a:extLst>
                <a:ext uri="{FF2B5EF4-FFF2-40B4-BE49-F238E27FC236}">
                  <a16:creationId xmlns:a16="http://schemas.microsoft.com/office/drawing/2014/main" id="{9C91DC99-C96F-CF9B-970C-0413ADD82F35}"/>
                </a:ext>
              </a:extLst>
            </p:cNvPr>
            <p:cNvSpPr/>
            <p:nvPr/>
          </p:nvSpPr>
          <p:spPr>
            <a:xfrm>
              <a:off x="5965180" y="3799588"/>
              <a:ext cx="376426" cy="920269"/>
            </a:xfrm>
            <a:custGeom>
              <a:avLst/>
              <a:gdLst/>
              <a:ahLst/>
              <a:cxnLst/>
              <a:rect l="l" t="t" r="r" b="b"/>
              <a:pathLst>
                <a:path w="7521" h="18387" extrusionOk="0">
                  <a:moveTo>
                    <a:pt x="94" y="0"/>
                  </a:moveTo>
                  <a:cubicBezTo>
                    <a:pt x="86" y="0"/>
                    <a:pt x="79" y="1"/>
                    <a:pt x="71" y="4"/>
                  </a:cubicBezTo>
                  <a:cubicBezTo>
                    <a:pt x="27" y="13"/>
                    <a:pt x="1" y="57"/>
                    <a:pt x="11" y="101"/>
                  </a:cubicBezTo>
                  <a:cubicBezTo>
                    <a:pt x="37" y="222"/>
                    <a:pt x="2908" y="12257"/>
                    <a:pt x="7360" y="18351"/>
                  </a:cubicBezTo>
                  <a:cubicBezTo>
                    <a:pt x="7376" y="18374"/>
                    <a:pt x="7400" y="18387"/>
                    <a:pt x="7426" y="18387"/>
                  </a:cubicBezTo>
                  <a:cubicBezTo>
                    <a:pt x="7443" y="18387"/>
                    <a:pt x="7460" y="18381"/>
                    <a:pt x="7477" y="18371"/>
                  </a:cubicBezTo>
                  <a:cubicBezTo>
                    <a:pt x="7514" y="18343"/>
                    <a:pt x="7521" y="18290"/>
                    <a:pt x="7494" y="18253"/>
                  </a:cubicBezTo>
                  <a:cubicBezTo>
                    <a:pt x="3063" y="12187"/>
                    <a:pt x="202" y="185"/>
                    <a:pt x="172" y="64"/>
                  </a:cubicBezTo>
                  <a:cubicBezTo>
                    <a:pt x="164" y="28"/>
                    <a:pt x="131" y="0"/>
                    <a:pt x="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73;p51">
              <a:extLst>
                <a:ext uri="{FF2B5EF4-FFF2-40B4-BE49-F238E27FC236}">
                  <a16:creationId xmlns:a16="http://schemas.microsoft.com/office/drawing/2014/main" id="{A4637C3B-44A4-1304-DEFB-BFC2CD40AC71}"/>
                </a:ext>
              </a:extLst>
            </p:cNvPr>
            <p:cNvSpPr/>
            <p:nvPr/>
          </p:nvSpPr>
          <p:spPr>
            <a:xfrm>
              <a:off x="7473037" y="3920709"/>
              <a:ext cx="948898" cy="794994"/>
            </a:xfrm>
            <a:custGeom>
              <a:avLst/>
              <a:gdLst/>
              <a:ahLst/>
              <a:cxnLst/>
              <a:rect l="l" t="t" r="r" b="b"/>
              <a:pathLst>
                <a:path w="18959" h="15884" extrusionOk="0">
                  <a:moveTo>
                    <a:pt x="11731" y="1"/>
                  </a:moveTo>
                  <a:lnTo>
                    <a:pt x="11727" y="10"/>
                  </a:lnTo>
                  <a:lnTo>
                    <a:pt x="11728" y="11"/>
                  </a:lnTo>
                  <a:lnTo>
                    <a:pt x="11728" y="11"/>
                  </a:lnTo>
                  <a:cubicBezTo>
                    <a:pt x="11730" y="5"/>
                    <a:pt x="11731" y="2"/>
                    <a:pt x="11731" y="1"/>
                  </a:cubicBezTo>
                  <a:close/>
                  <a:moveTo>
                    <a:pt x="11728" y="11"/>
                  </a:moveTo>
                  <a:cubicBezTo>
                    <a:pt x="11604" y="376"/>
                    <a:pt x="8241" y="9967"/>
                    <a:pt x="1" y="15883"/>
                  </a:cubicBezTo>
                  <a:lnTo>
                    <a:pt x="11103" y="15883"/>
                  </a:lnTo>
                  <a:cubicBezTo>
                    <a:pt x="16595" y="9428"/>
                    <a:pt x="18831" y="2770"/>
                    <a:pt x="18959" y="2381"/>
                  </a:cubicBezTo>
                  <a:lnTo>
                    <a:pt x="11728" y="11"/>
                  </a:lnTo>
                  <a:close/>
                </a:path>
              </a:pathLst>
            </a:custGeom>
            <a:gradFill>
              <a:gsLst>
                <a:gs pos="0">
                  <a:schemeClr val="accen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74;p51">
              <a:extLst>
                <a:ext uri="{FF2B5EF4-FFF2-40B4-BE49-F238E27FC236}">
                  <a16:creationId xmlns:a16="http://schemas.microsoft.com/office/drawing/2014/main" id="{C1010078-F588-BFAC-E67E-FE6E0E426851}"/>
                </a:ext>
              </a:extLst>
            </p:cNvPr>
            <p:cNvSpPr/>
            <p:nvPr/>
          </p:nvSpPr>
          <p:spPr>
            <a:xfrm>
              <a:off x="5756672" y="4332721"/>
              <a:ext cx="888388" cy="382983"/>
            </a:xfrm>
            <a:custGeom>
              <a:avLst/>
              <a:gdLst/>
              <a:ahLst/>
              <a:cxnLst/>
              <a:rect l="l" t="t" r="r" b="b"/>
              <a:pathLst>
                <a:path w="17750" h="7652" extrusionOk="0">
                  <a:moveTo>
                    <a:pt x="5719" y="1"/>
                  </a:moveTo>
                  <a:cubicBezTo>
                    <a:pt x="4860" y="1"/>
                    <a:pt x="3930" y="199"/>
                    <a:pt x="2881" y="826"/>
                  </a:cubicBezTo>
                  <a:cubicBezTo>
                    <a:pt x="0" y="2552"/>
                    <a:pt x="74" y="5526"/>
                    <a:pt x="1417" y="7651"/>
                  </a:cubicBezTo>
                  <a:lnTo>
                    <a:pt x="15773" y="7651"/>
                  </a:lnTo>
                  <a:cubicBezTo>
                    <a:pt x="15773" y="7651"/>
                    <a:pt x="17750" y="4062"/>
                    <a:pt x="16642" y="1938"/>
                  </a:cubicBezTo>
                  <a:cubicBezTo>
                    <a:pt x="15993" y="697"/>
                    <a:pt x="14486" y="430"/>
                    <a:pt x="12931" y="430"/>
                  </a:cubicBezTo>
                  <a:cubicBezTo>
                    <a:pt x="11822" y="430"/>
                    <a:pt x="10688" y="566"/>
                    <a:pt x="9823" y="581"/>
                  </a:cubicBezTo>
                  <a:cubicBezTo>
                    <a:pt x="9798" y="581"/>
                    <a:pt x="9772" y="582"/>
                    <a:pt x="9747" y="582"/>
                  </a:cubicBezTo>
                  <a:cubicBezTo>
                    <a:pt x="8453" y="582"/>
                    <a:pt x="7190" y="1"/>
                    <a:pt x="57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75;p51">
              <a:extLst>
                <a:ext uri="{FF2B5EF4-FFF2-40B4-BE49-F238E27FC236}">
                  <a16:creationId xmlns:a16="http://schemas.microsoft.com/office/drawing/2014/main" id="{AB7F0D34-58D7-A601-81B1-44C5342AD6C7}"/>
                </a:ext>
              </a:extLst>
            </p:cNvPr>
            <p:cNvSpPr/>
            <p:nvPr/>
          </p:nvSpPr>
          <p:spPr>
            <a:xfrm>
              <a:off x="7770634" y="4105294"/>
              <a:ext cx="464014" cy="614564"/>
            </a:xfrm>
            <a:custGeom>
              <a:avLst/>
              <a:gdLst/>
              <a:ahLst/>
              <a:cxnLst/>
              <a:rect l="l" t="t" r="r" b="b"/>
              <a:pathLst>
                <a:path w="9271" h="12279" extrusionOk="0">
                  <a:moveTo>
                    <a:pt x="9174" y="0"/>
                  </a:moveTo>
                  <a:cubicBezTo>
                    <a:pt x="9143" y="0"/>
                    <a:pt x="9113" y="18"/>
                    <a:pt x="9098" y="49"/>
                  </a:cubicBezTo>
                  <a:cubicBezTo>
                    <a:pt x="9069" y="117"/>
                    <a:pt x="5889" y="6834"/>
                    <a:pt x="37" y="12132"/>
                  </a:cubicBezTo>
                  <a:cubicBezTo>
                    <a:pt x="4" y="12165"/>
                    <a:pt x="0" y="12215"/>
                    <a:pt x="31" y="12249"/>
                  </a:cubicBezTo>
                  <a:cubicBezTo>
                    <a:pt x="48" y="12269"/>
                    <a:pt x="71" y="12279"/>
                    <a:pt x="91" y="12279"/>
                  </a:cubicBezTo>
                  <a:cubicBezTo>
                    <a:pt x="111" y="12279"/>
                    <a:pt x="132" y="12269"/>
                    <a:pt x="148" y="12256"/>
                  </a:cubicBezTo>
                  <a:cubicBezTo>
                    <a:pt x="6027" y="6935"/>
                    <a:pt x="9219" y="187"/>
                    <a:pt x="9250" y="120"/>
                  </a:cubicBezTo>
                  <a:cubicBezTo>
                    <a:pt x="9270" y="76"/>
                    <a:pt x="9250" y="26"/>
                    <a:pt x="9210" y="9"/>
                  </a:cubicBezTo>
                  <a:cubicBezTo>
                    <a:pt x="9198" y="3"/>
                    <a:pt x="9186" y="0"/>
                    <a:pt x="91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76;p51">
              <a:extLst>
                <a:ext uri="{FF2B5EF4-FFF2-40B4-BE49-F238E27FC236}">
                  <a16:creationId xmlns:a16="http://schemas.microsoft.com/office/drawing/2014/main" id="{F44826CC-232E-1360-91A8-3556ADB318B3}"/>
                </a:ext>
              </a:extLst>
            </p:cNvPr>
            <p:cNvSpPr/>
            <p:nvPr/>
          </p:nvSpPr>
          <p:spPr>
            <a:xfrm>
              <a:off x="8065829" y="4173762"/>
              <a:ext cx="24775" cy="183884"/>
            </a:xfrm>
            <a:custGeom>
              <a:avLst/>
              <a:gdLst/>
              <a:ahLst/>
              <a:cxnLst/>
              <a:rect l="l" t="t" r="r" b="b"/>
              <a:pathLst>
                <a:path w="495" h="3674" extrusionOk="0">
                  <a:moveTo>
                    <a:pt x="88" y="0"/>
                  </a:moveTo>
                  <a:cubicBezTo>
                    <a:pt x="86" y="0"/>
                    <a:pt x="84" y="1"/>
                    <a:pt x="82" y="1"/>
                  </a:cubicBezTo>
                  <a:cubicBezTo>
                    <a:pt x="35" y="4"/>
                    <a:pt x="1" y="44"/>
                    <a:pt x="4" y="91"/>
                  </a:cubicBezTo>
                  <a:lnTo>
                    <a:pt x="323" y="3596"/>
                  </a:lnTo>
                  <a:cubicBezTo>
                    <a:pt x="326" y="3639"/>
                    <a:pt x="364" y="3673"/>
                    <a:pt x="407" y="3673"/>
                  </a:cubicBezTo>
                  <a:lnTo>
                    <a:pt x="414" y="3673"/>
                  </a:lnTo>
                  <a:cubicBezTo>
                    <a:pt x="461" y="3670"/>
                    <a:pt x="495" y="3626"/>
                    <a:pt x="492" y="3583"/>
                  </a:cubicBezTo>
                  <a:lnTo>
                    <a:pt x="173" y="78"/>
                  </a:lnTo>
                  <a:cubicBezTo>
                    <a:pt x="169" y="33"/>
                    <a:pt x="133"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77;p51">
              <a:extLst>
                <a:ext uri="{FF2B5EF4-FFF2-40B4-BE49-F238E27FC236}">
                  <a16:creationId xmlns:a16="http://schemas.microsoft.com/office/drawing/2014/main" id="{3F7CBA31-712E-3408-B9B1-932ABCC22F8A}"/>
                </a:ext>
              </a:extLst>
            </p:cNvPr>
            <p:cNvSpPr/>
            <p:nvPr/>
          </p:nvSpPr>
          <p:spPr>
            <a:xfrm>
              <a:off x="7972235" y="4488627"/>
              <a:ext cx="164414" cy="17017"/>
            </a:xfrm>
            <a:custGeom>
              <a:avLst/>
              <a:gdLst/>
              <a:ahLst/>
              <a:cxnLst/>
              <a:rect l="l" t="t" r="r" b="b"/>
              <a:pathLst>
                <a:path w="3285" h="340" extrusionOk="0">
                  <a:moveTo>
                    <a:pt x="3200" y="1"/>
                  </a:moveTo>
                  <a:cubicBezTo>
                    <a:pt x="3198" y="1"/>
                    <a:pt x="3196" y="1"/>
                    <a:pt x="3194" y="1"/>
                  </a:cubicBezTo>
                  <a:lnTo>
                    <a:pt x="81" y="172"/>
                  </a:lnTo>
                  <a:cubicBezTo>
                    <a:pt x="35" y="176"/>
                    <a:pt x="1" y="213"/>
                    <a:pt x="1" y="259"/>
                  </a:cubicBezTo>
                  <a:cubicBezTo>
                    <a:pt x="5" y="303"/>
                    <a:pt x="41" y="340"/>
                    <a:pt x="85" y="340"/>
                  </a:cubicBezTo>
                  <a:lnTo>
                    <a:pt x="92" y="340"/>
                  </a:lnTo>
                  <a:lnTo>
                    <a:pt x="3204" y="168"/>
                  </a:lnTo>
                  <a:cubicBezTo>
                    <a:pt x="3248" y="165"/>
                    <a:pt x="3284" y="125"/>
                    <a:pt x="3281" y="81"/>
                  </a:cubicBezTo>
                  <a:cubicBezTo>
                    <a:pt x="3278" y="37"/>
                    <a:pt x="3244" y="1"/>
                    <a:pt x="3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78;p51">
              <a:extLst>
                <a:ext uri="{FF2B5EF4-FFF2-40B4-BE49-F238E27FC236}">
                  <a16:creationId xmlns:a16="http://schemas.microsoft.com/office/drawing/2014/main" id="{C768FFB6-DEA0-784F-C0A4-AF4591A237F4}"/>
                </a:ext>
              </a:extLst>
            </p:cNvPr>
            <p:cNvSpPr/>
            <p:nvPr/>
          </p:nvSpPr>
          <p:spPr>
            <a:xfrm>
              <a:off x="7178042" y="4391280"/>
              <a:ext cx="1011561" cy="324424"/>
            </a:xfrm>
            <a:custGeom>
              <a:avLst/>
              <a:gdLst/>
              <a:ahLst/>
              <a:cxnLst/>
              <a:rect l="l" t="t" r="r" b="b"/>
              <a:pathLst>
                <a:path w="20211" h="6482" extrusionOk="0">
                  <a:moveTo>
                    <a:pt x="4765" y="1"/>
                  </a:moveTo>
                  <a:cubicBezTo>
                    <a:pt x="974" y="1"/>
                    <a:pt x="1" y="6481"/>
                    <a:pt x="3370" y="6481"/>
                  </a:cubicBezTo>
                  <a:lnTo>
                    <a:pt x="18451" y="6481"/>
                  </a:lnTo>
                  <a:cubicBezTo>
                    <a:pt x="20210" y="4449"/>
                    <a:pt x="17929" y="995"/>
                    <a:pt x="14559" y="995"/>
                  </a:cubicBezTo>
                  <a:cubicBezTo>
                    <a:pt x="14367" y="995"/>
                    <a:pt x="14171" y="1006"/>
                    <a:pt x="13972" y="1030"/>
                  </a:cubicBezTo>
                  <a:cubicBezTo>
                    <a:pt x="13332" y="1105"/>
                    <a:pt x="12773" y="1137"/>
                    <a:pt x="12263" y="1137"/>
                  </a:cubicBezTo>
                  <a:cubicBezTo>
                    <a:pt x="9839" y="1137"/>
                    <a:pt x="8548" y="402"/>
                    <a:pt x="5153" y="22"/>
                  </a:cubicBezTo>
                  <a:cubicBezTo>
                    <a:pt x="5020" y="8"/>
                    <a:pt x="4891" y="1"/>
                    <a:pt x="4765"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79;p51">
              <a:extLst>
                <a:ext uri="{FF2B5EF4-FFF2-40B4-BE49-F238E27FC236}">
                  <a16:creationId xmlns:a16="http://schemas.microsoft.com/office/drawing/2014/main" id="{244F11BF-158B-2859-E74E-71724738BFEA}"/>
                </a:ext>
              </a:extLst>
            </p:cNvPr>
            <p:cNvSpPr/>
            <p:nvPr/>
          </p:nvSpPr>
          <p:spPr>
            <a:xfrm>
              <a:off x="7661425" y="3544484"/>
              <a:ext cx="44745" cy="199349"/>
            </a:xfrm>
            <a:custGeom>
              <a:avLst/>
              <a:gdLst/>
              <a:ahLst/>
              <a:cxnLst/>
              <a:rect l="l" t="t" r="r" b="b"/>
              <a:pathLst>
                <a:path w="894" h="3983" extrusionOk="0">
                  <a:moveTo>
                    <a:pt x="88" y="0"/>
                  </a:moveTo>
                  <a:cubicBezTo>
                    <a:pt x="84" y="0"/>
                    <a:pt x="79" y="0"/>
                    <a:pt x="74" y="1"/>
                  </a:cubicBezTo>
                  <a:cubicBezTo>
                    <a:pt x="31" y="11"/>
                    <a:pt x="0" y="54"/>
                    <a:pt x="7" y="98"/>
                  </a:cubicBezTo>
                  <a:lnTo>
                    <a:pt x="722" y="3912"/>
                  </a:lnTo>
                  <a:cubicBezTo>
                    <a:pt x="729" y="3952"/>
                    <a:pt x="763" y="3982"/>
                    <a:pt x="803" y="3982"/>
                  </a:cubicBezTo>
                  <a:cubicBezTo>
                    <a:pt x="806" y="3982"/>
                    <a:pt x="812" y="3979"/>
                    <a:pt x="820" y="3979"/>
                  </a:cubicBezTo>
                  <a:cubicBezTo>
                    <a:pt x="863" y="3973"/>
                    <a:pt x="893" y="3929"/>
                    <a:pt x="883" y="3881"/>
                  </a:cubicBezTo>
                  <a:lnTo>
                    <a:pt x="172" y="68"/>
                  </a:lnTo>
                  <a:cubicBezTo>
                    <a:pt x="165" y="29"/>
                    <a:pt x="129"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80;p51">
              <a:extLst>
                <a:ext uri="{FF2B5EF4-FFF2-40B4-BE49-F238E27FC236}">
                  <a16:creationId xmlns:a16="http://schemas.microsoft.com/office/drawing/2014/main" id="{4422408E-612E-1BB6-B916-04EE9B400BE4}"/>
                </a:ext>
              </a:extLst>
            </p:cNvPr>
            <p:cNvSpPr/>
            <p:nvPr/>
          </p:nvSpPr>
          <p:spPr>
            <a:xfrm>
              <a:off x="7588852" y="3879168"/>
              <a:ext cx="205856" cy="38038"/>
            </a:xfrm>
            <a:custGeom>
              <a:avLst/>
              <a:gdLst/>
              <a:ahLst/>
              <a:cxnLst/>
              <a:rect l="l" t="t" r="r" b="b"/>
              <a:pathLst>
                <a:path w="4113" h="760" extrusionOk="0">
                  <a:moveTo>
                    <a:pt x="4025" y="1"/>
                  </a:moveTo>
                  <a:cubicBezTo>
                    <a:pt x="4020" y="1"/>
                    <a:pt x="4016" y="1"/>
                    <a:pt x="4012" y="2"/>
                  </a:cubicBezTo>
                  <a:lnTo>
                    <a:pt x="77" y="595"/>
                  </a:lnTo>
                  <a:cubicBezTo>
                    <a:pt x="31" y="602"/>
                    <a:pt x="0" y="646"/>
                    <a:pt x="6" y="690"/>
                  </a:cubicBezTo>
                  <a:cubicBezTo>
                    <a:pt x="14" y="733"/>
                    <a:pt x="47" y="760"/>
                    <a:pt x="87" y="760"/>
                  </a:cubicBezTo>
                  <a:lnTo>
                    <a:pt x="101" y="760"/>
                  </a:lnTo>
                  <a:lnTo>
                    <a:pt x="4035" y="166"/>
                  </a:lnTo>
                  <a:cubicBezTo>
                    <a:pt x="4083" y="159"/>
                    <a:pt x="4112" y="115"/>
                    <a:pt x="4106" y="72"/>
                  </a:cubicBezTo>
                  <a:cubicBezTo>
                    <a:pt x="4100" y="30"/>
                    <a:pt x="4064" y="1"/>
                    <a:pt x="4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81;p51">
              <a:extLst>
                <a:ext uri="{FF2B5EF4-FFF2-40B4-BE49-F238E27FC236}">
                  <a16:creationId xmlns:a16="http://schemas.microsoft.com/office/drawing/2014/main" id="{E75CC60E-6D01-C0C6-41B1-AB6EA4E51D89}"/>
                </a:ext>
              </a:extLst>
            </p:cNvPr>
            <p:cNvSpPr/>
            <p:nvPr/>
          </p:nvSpPr>
          <p:spPr>
            <a:xfrm>
              <a:off x="6003318" y="3820760"/>
              <a:ext cx="65265" cy="131281"/>
            </a:xfrm>
            <a:custGeom>
              <a:avLst/>
              <a:gdLst/>
              <a:ahLst/>
              <a:cxnLst/>
              <a:rect l="l" t="t" r="r" b="b"/>
              <a:pathLst>
                <a:path w="1304" h="2623" extrusionOk="0">
                  <a:moveTo>
                    <a:pt x="1207" y="0"/>
                  </a:moveTo>
                  <a:cubicBezTo>
                    <a:pt x="1175" y="0"/>
                    <a:pt x="1144" y="18"/>
                    <a:pt x="1132" y="50"/>
                  </a:cubicBezTo>
                  <a:lnTo>
                    <a:pt x="17" y="2505"/>
                  </a:lnTo>
                  <a:cubicBezTo>
                    <a:pt x="0" y="2545"/>
                    <a:pt x="17" y="2595"/>
                    <a:pt x="61" y="2615"/>
                  </a:cubicBezTo>
                  <a:cubicBezTo>
                    <a:pt x="71" y="2619"/>
                    <a:pt x="85" y="2622"/>
                    <a:pt x="95" y="2622"/>
                  </a:cubicBezTo>
                  <a:cubicBezTo>
                    <a:pt x="125" y="2622"/>
                    <a:pt x="155" y="2602"/>
                    <a:pt x="172" y="2571"/>
                  </a:cubicBezTo>
                  <a:lnTo>
                    <a:pt x="1283" y="117"/>
                  </a:lnTo>
                  <a:cubicBezTo>
                    <a:pt x="1303" y="77"/>
                    <a:pt x="1283" y="27"/>
                    <a:pt x="1239" y="7"/>
                  </a:cubicBezTo>
                  <a:cubicBezTo>
                    <a:pt x="1229" y="2"/>
                    <a:pt x="1218" y="0"/>
                    <a:pt x="1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82;p51">
              <a:extLst>
                <a:ext uri="{FF2B5EF4-FFF2-40B4-BE49-F238E27FC236}">
                  <a16:creationId xmlns:a16="http://schemas.microsoft.com/office/drawing/2014/main" id="{3912BB60-1084-7FE2-2471-49F2959F1FFF}"/>
                </a:ext>
              </a:extLst>
            </p:cNvPr>
            <p:cNvSpPr/>
            <p:nvPr/>
          </p:nvSpPr>
          <p:spPr>
            <a:xfrm>
              <a:off x="5901166" y="3997436"/>
              <a:ext cx="152602" cy="89840"/>
            </a:xfrm>
            <a:custGeom>
              <a:avLst/>
              <a:gdLst/>
              <a:ahLst/>
              <a:cxnLst/>
              <a:rect l="l" t="t" r="r" b="b"/>
              <a:pathLst>
                <a:path w="3049" h="1795" extrusionOk="0">
                  <a:moveTo>
                    <a:pt x="96" y="0"/>
                  </a:moveTo>
                  <a:cubicBezTo>
                    <a:pt x="67" y="0"/>
                    <a:pt x="39" y="15"/>
                    <a:pt x="24" y="42"/>
                  </a:cubicBezTo>
                  <a:cubicBezTo>
                    <a:pt x="0" y="82"/>
                    <a:pt x="14" y="132"/>
                    <a:pt x="54" y="157"/>
                  </a:cubicBezTo>
                  <a:lnTo>
                    <a:pt x="2911" y="1784"/>
                  </a:lnTo>
                  <a:cubicBezTo>
                    <a:pt x="2924" y="1791"/>
                    <a:pt x="2938" y="1795"/>
                    <a:pt x="2952" y="1795"/>
                  </a:cubicBezTo>
                  <a:cubicBezTo>
                    <a:pt x="2982" y="1795"/>
                    <a:pt x="3008" y="1781"/>
                    <a:pt x="3025" y="1754"/>
                  </a:cubicBezTo>
                  <a:cubicBezTo>
                    <a:pt x="3048" y="1714"/>
                    <a:pt x="3036" y="1663"/>
                    <a:pt x="2995" y="1640"/>
                  </a:cubicBezTo>
                  <a:lnTo>
                    <a:pt x="138" y="11"/>
                  </a:lnTo>
                  <a:cubicBezTo>
                    <a:pt x="125" y="4"/>
                    <a:pt x="110" y="0"/>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83;p51">
              <a:extLst>
                <a:ext uri="{FF2B5EF4-FFF2-40B4-BE49-F238E27FC236}">
                  <a16:creationId xmlns:a16="http://schemas.microsoft.com/office/drawing/2014/main" id="{3F79BF4F-4DB9-9906-8583-32B3849B8FA2}"/>
                </a:ext>
              </a:extLst>
            </p:cNvPr>
            <p:cNvSpPr/>
            <p:nvPr/>
          </p:nvSpPr>
          <p:spPr>
            <a:xfrm>
              <a:off x="6499314" y="3620209"/>
              <a:ext cx="134484" cy="31381"/>
            </a:xfrm>
            <a:custGeom>
              <a:avLst/>
              <a:gdLst/>
              <a:ahLst/>
              <a:cxnLst/>
              <a:rect l="l" t="t" r="r" b="b"/>
              <a:pathLst>
                <a:path w="2687" h="627" extrusionOk="0">
                  <a:moveTo>
                    <a:pt x="92" y="1"/>
                  </a:moveTo>
                  <a:cubicBezTo>
                    <a:pt x="53" y="1"/>
                    <a:pt x="17" y="30"/>
                    <a:pt x="11" y="69"/>
                  </a:cubicBezTo>
                  <a:cubicBezTo>
                    <a:pt x="1" y="116"/>
                    <a:pt x="31" y="160"/>
                    <a:pt x="78" y="166"/>
                  </a:cubicBezTo>
                  <a:lnTo>
                    <a:pt x="2583" y="623"/>
                  </a:lnTo>
                  <a:cubicBezTo>
                    <a:pt x="2590" y="623"/>
                    <a:pt x="2593" y="627"/>
                    <a:pt x="2599" y="627"/>
                  </a:cubicBezTo>
                  <a:cubicBezTo>
                    <a:pt x="2636" y="627"/>
                    <a:pt x="2673" y="596"/>
                    <a:pt x="2680" y="556"/>
                  </a:cubicBezTo>
                  <a:cubicBezTo>
                    <a:pt x="2687" y="512"/>
                    <a:pt x="2656" y="469"/>
                    <a:pt x="2613" y="458"/>
                  </a:cubicBezTo>
                  <a:lnTo>
                    <a:pt x="105" y="2"/>
                  </a:lnTo>
                  <a:cubicBezTo>
                    <a:pt x="101" y="1"/>
                    <a:pt x="97"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84;p51">
              <a:extLst>
                <a:ext uri="{FF2B5EF4-FFF2-40B4-BE49-F238E27FC236}">
                  <a16:creationId xmlns:a16="http://schemas.microsoft.com/office/drawing/2014/main" id="{B7FB9A43-7896-F6B1-C8FF-5E43B7B15154}"/>
                </a:ext>
              </a:extLst>
            </p:cNvPr>
            <p:cNvSpPr/>
            <p:nvPr/>
          </p:nvSpPr>
          <p:spPr>
            <a:xfrm>
              <a:off x="6664879" y="3705945"/>
              <a:ext cx="83533" cy="91441"/>
            </a:xfrm>
            <a:custGeom>
              <a:avLst/>
              <a:gdLst/>
              <a:ahLst/>
              <a:cxnLst/>
              <a:rect l="l" t="t" r="r" b="b"/>
              <a:pathLst>
                <a:path w="1669" h="1827" extrusionOk="0">
                  <a:moveTo>
                    <a:pt x="1576" y="0"/>
                  </a:moveTo>
                  <a:cubicBezTo>
                    <a:pt x="1553" y="0"/>
                    <a:pt x="1530" y="10"/>
                    <a:pt x="1514" y="28"/>
                  </a:cubicBezTo>
                  <a:lnTo>
                    <a:pt x="30" y="1686"/>
                  </a:lnTo>
                  <a:cubicBezTo>
                    <a:pt x="0" y="1723"/>
                    <a:pt x="3" y="1774"/>
                    <a:pt x="36" y="1807"/>
                  </a:cubicBezTo>
                  <a:cubicBezTo>
                    <a:pt x="53" y="1821"/>
                    <a:pt x="74" y="1827"/>
                    <a:pt x="94" y="1827"/>
                  </a:cubicBezTo>
                  <a:cubicBezTo>
                    <a:pt x="114" y="1827"/>
                    <a:pt x="137" y="1817"/>
                    <a:pt x="154" y="1800"/>
                  </a:cubicBezTo>
                  <a:lnTo>
                    <a:pt x="1638" y="139"/>
                  </a:lnTo>
                  <a:cubicBezTo>
                    <a:pt x="1668" y="105"/>
                    <a:pt x="1665" y="51"/>
                    <a:pt x="1632" y="21"/>
                  </a:cubicBezTo>
                  <a:cubicBezTo>
                    <a:pt x="1616" y="7"/>
                    <a:pt x="1596" y="0"/>
                    <a:pt x="1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85;p51">
              <a:extLst>
                <a:ext uri="{FF2B5EF4-FFF2-40B4-BE49-F238E27FC236}">
                  <a16:creationId xmlns:a16="http://schemas.microsoft.com/office/drawing/2014/main" id="{8BD75CDA-C164-7092-2E78-967F4B6EE622}"/>
                </a:ext>
              </a:extLst>
            </p:cNvPr>
            <p:cNvSpPr/>
            <p:nvPr/>
          </p:nvSpPr>
          <p:spPr>
            <a:xfrm>
              <a:off x="7038503" y="3166956"/>
              <a:ext cx="384885" cy="653753"/>
            </a:xfrm>
            <a:custGeom>
              <a:avLst/>
              <a:gdLst/>
              <a:ahLst/>
              <a:cxnLst/>
              <a:rect l="l" t="t" r="r" b="b"/>
              <a:pathLst>
                <a:path w="7690" h="13062" extrusionOk="0">
                  <a:moveTo>
                    <a:pt x="1599" y="0"/>
                  </a:moveTo>
                  <a:cubicBezTo>
                    <a:pt x="790" y="0"/>
                    <a:pt x="1" y="729"/>
                    <a:pt x="132" y="1759"/>
                  </a:cubicBezTo>
                  <a:cubicBezTo>
                    <a:pt x="297" y="3045"/>
                    <a:pt x="357" y="5053"/>
                    <a:pt x="1" y="6460"/>
                  </a:cubicBezTo>
                  <a:cubicBezTo>
                    <a:pt x="1" y="6460"/>
                    <a:pt x="941" y="9911"/>
                    <a:pt x="1394" y="11801"/>
                  </a:cubicBezTo>
                  <a:cubicBezTo>
                    <a:pt x="1592" y="12619"/>
                    <a:pt x="2566" y="13062"/>
                    <a:pt x="3657" y="13062"/>
                  </a:cubicBezTo>
                  <a:cubicBezTo>
                    <a:pt x="5086" y="13062"/>
                    <a:pt x="6716" y="12303"/>
                    <a:pt x="7068" y="10636"/>
                  </a:cubicBezTo>
                  <a:cubicBezTo>
                    <a:pt x="7689" y="7698"/>
                    <a:pt x="4678" y="4492"/>
                    <a:pt x="4500" y="2860"/>
                  </a:cubicBezTo>
                  <a:cubicBezTo>
                    <a:pt x="4322" y="1229"/>
                    <a:pt x="3214" y="994"/>
                    <a:pt x="3214" y="994"/>
                  </a:cubicBezTo>
                  <a:cubicBezTo>
                    <a:pt x="3214" y="994"/>
                    <a:pt x="3143" y="628"/>
                    <a:pt x="2190" y="141"/>
                  </a:cubicBezTo>
                  <a:cubicBezTo>
                    <a:pt x="2001" y="45"/>
                    <a:pt x="1799" y="0"/>
                    <a:pt x="1599"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86;p51">
              <a:extLst>
                <a:ext uri="{FF2B5EF4-FFF2-40B4-BE49-F238E27FC236}">
                  <a16:creationId xmlns:a16="http://schemas.microsoft.com/office/drawing/2014/main" id="{9FB85FC5-7244-7284-20B2-37BF124DE701}"/>
                </a:ext>
              </a:extLst>
            </p:cNvPr>
            <p:cNvSpPr/>
            <p:nvPr/>
          </p:nvSpPr>
          <p:spPr>
            <a:xfrm>
              <a:off x="7274989" y="3603793"/>
              <a:ext cx="57107" cy="91642"/>
            </a:xfrm>
            <a:custGeom>
              <a:avLst/>
              <a:gdLst/>
              <a:ahLst/>
              <a:cxnLst/>
              <a:rect l="l" t="t" r="r" b="b"/>
              <a:pathLst>
                <a:path w="1141" h="1831" extrusionOk="0">
                  <a:moveTo>
                    <a:pt x="1114" y="1"/>
                  </a:moveTo>
                  <a:lnTo>
                    <a:pt x="6" y="266"/>
                  </a:lnTo>
                  <a:lnTo>
                    <a:pt x="0" y="1632"/>
                  </a:lnTo>
                  <a:lnTo>
                    <a:pt x="997" y="1830"/>
                  </a:lnTo>
                  <a:cubicBezTo>
                    <a:pt x="1088" y="1354"/>
                    <a:pt x="1141" y="689"/>
                    <a:pt x="1114"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87;p51">
              <a:extLst>
                <a:ext uri="{FF2B5EF4-FFF2-40B4-BE49-F238E27FC236}">
                  <a16:creationId xmlns:a16="http://schemas.microsoft.com/office/drawing/2014/main" id="{ACAB0327-1157-5EBC-3C0D-AAB69FB179DA}"/>
                </a:ext>
              </a:extLst>
            </p:cNvPr>
            <p:cNvSpPr/>
            <p:nvPr/>
          </p:nvSpPr>
          <p:spPr>
            <a:xfrm>
              <a:off x="7270084" y="3455595"/>
              <a:ext cx="60711" cy="161561"/>
            </a:xfrm>
            <a:custGeom>
              <a:avLst/>
              <a:gdLst/>
              <a:ahLst/>
              <a:cxnLst/>
              <a:rect l="l" t="t" r="r" b="b"/>
              <a:pathLst>
                <a:path w="1213" h="3228" extrusionOk="0">
                  <a:moveTo>
                    <a:pt x="121" y="0"/>
                  </a:moveTo>
                  <a:lnTo>
                    <a:pt x="1" y="1565"/>
                  </a:lnTo>
                  <a:lnTo>
                    <a:pt x="104" y="3227"/>
                  </a:lnTo>
                  <a:cubicBezTo>
                    <a:pt x="440" y="3190"/>
                    <a:pt x="820" y="3113"/>
                    <a:pt x="1212" y="2962"/>
                  </a:cubicBezTo>
                  <a:cubicBezTo>
                    <a:pt x="1166" y="1777"/>
                    <a:pt x="884" y="518"/>
                    <a:pt x="1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88;p51">
              <a:extLst>
                <a:ext uri="{FF2B5EF4-FFF2-40B4-BE49-F238E27FC236}">
                  <a16:creationId xmlns:a16="http://schemas.microsoft.com/office/drawing/2014/main" id="{A58CAF88-6CC4-B511-8C15-5D20B570206F}"/>
                </a:ext>
              </a:extLst>
            </p:cNvPr>
            <p:cNvSpPr/>
            <p:nvPr/>
          </p:nvSpPr>
          <p:spPr>
            <a:xfrm>
              <a:off x="7274989" y="3630489"/>
              <a:ext cx="55305" cy="39139"/>
            </a:xfrm>
            <a:custGeom>
              <a:avLst/>
              <a:gdLst/>
              <a:ahLst/>
              <a:cxnLst/>
              <a:rect l="l" t="t" r="r" b="b"/>
              <a:pathLst>
                <a:path w="1105" h="782" extrusionOk="0">
                  <a:moveTo>
                    <a:pt x="780" y="0"/>
                  </a:moveTo>
                  <a:cubicBezTo>
                    <a:pt x="415" y="0"/>
                    <a:pt x="134" y="60"/>
                    <a:pt x="3" y="94"/>
                  </a:cubicBezTo>
                  <a:lnTo>
                    <a:pt x="0" y="698"/>
                  </a:lnTo>
                  <a:lnTo>
                    <a:pt x="1031" y="782"/>
                  </a:lnTo>
                  <a:cubicBezTo>
                    <a:pt x="1064" y="554"/>
                    <a:pt x="1091" y="295"/>
                    <a:pt x="1105" y="16"/>
                  </a:cubicBezTo>
                  <a:cubicBezTo>
                    <a:pt x="991" y="5"/>
                    <a:pt x="882" y="0"/>
                    <a:pt x="780" y="0"/>
                  </a:cubicBezTo>
                  <a:close/>
                </a:path>
              </a:pathLst>
            </a:custGeom>
            <a:gradFill>
              <a:gsLst>
                <a:gs pos="0">
                  <a:srgbClr val="3A305F">
                    <a:alpha val="46666"/>
                  </a:srgbClr>
                </a:gs>
                <a:gs pos="50000">
                  <a:srgbClr val="FFFFFF">
                    <a:alpha val="0"/>
                  </a:srgbClr>
                </a:gs>
                <a:gs pos="100000">
                  <a:srgbClr val="FFFFFF">
                    <a:alpha val="0"/>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89;p51">
              <a:extLst>
                <a:ext uri="{FF2B5EF4-FFF2-40B4-BE49-F238E27FC236}">
                  <a16:creationId xmlns:a16="http://schemas.microsoft.com/office/drawing/2014/main" id="{DF6D2CE3-A4B5-9B63-E1D6-BBA566FA800F}"/>
                </a:ext>
              </a:extLst>
            </p:cNvPr>
            <p:cNvSpPr/>
            <p:nvPr/>
          </p:nvSpPr>
          <p:spPr>
            <a:xfrm>
              <a:off x="7053017" y="3247087"/>
              <a:ext cx="163363" cy="187337"/>
            </a:xfrm>
            <a:custGeom>
              <a:avLst/>
              <a:gdLst/>
              <a:ahLst/>
              <a:cxnLst/>
              <a:rect l="l" t="t" r="r" b="b"/>
              <a:pathLst>
                <a:path w="3264" h="3743" extrusionOk="0">
                  <a:moveTo>
                    <a:pt x="467" y="1"/>
                  </a:moveTo>
                  <a:cubicBezTo>
                    <a:pt x="467" y="1"/>
                    <a:pt x="211" y="1044"/>
                    <a:pt x="0" y="1350"/>
                  </a:cubicBezTo>
                  <a:cubicBezTo>
                    <a:pt x="0" y="1350"/>
                    <a:pt x="81" y="1417"/>
                    <a:pt x="289" y="1441"/>
                  </a:cubicBezTo>
                  <a:cubicBezTo>
                    <a:pt x="289" y="1441"/>
                    <a:pt x="265" y="2260"/>
                    <a:pt x="601" y="2485"/>
                  </a:cubicBezTo>
                  <a:cubicBezTo>
                    <a:pt x="838" y="2644"/>
                    <a:pt x="1149" y="2667"/>
                    <a:pt x="1311" y="2667"/>
                  </a:cubicBezTo>
                  <a:cubicBezTo>
                    <a:pt x="1378" y="2667"/>
                    <a:pt x="1420" y="2663"/>
                    <a:pt x="1420" y="2663"/>
                  </a:cubicBezTo>
                  <a:lnTo>
                    <a:pt x="1487" y="3636"/>
                  </a:lnTo>
                  <a:cubicBezTo>
                    <a:pt x="1487" y="3636"/>
                    <a:pt x="1718" y="3742"/>
                    <a:pt x="2004" y="3742"/>
                  </a:cubicBezTo>
                  <a:cubicBezTo>
                    <a:pt x="2147" y="3742"/>
                    <a:pt x="2303" y="3716"/>
                    <a:pt x="2451" y="3636"/>
                  </a:cubicBezTo>
                  <a:lnTo>
                    <a:pt x="2451" y="1749"/>
                  </a:lnTo>
                  <a:cubicBezTo>
                    <a:pt x="2451" y="1749"/>
                    <a:pt x="3264" y="1441"/>
                    <a:pt x="3031" y="803"/>
                  </a:cubicBezTo>
                  <a:cubicBezTo>
                    <a:pt x="2944" y="558"/>
                    <a:pt x="2805" y="469"/>
                    <a:pt x="2663" y="469"/>
                  </a:cubicBezTo>
                  <a:cubicBezTo>
                    <a:pt x="2434" y="469"/>
                    <a:pt x="2196" y="698"/>
                    <a:pt x="2142" y="880"/>
                  </a:cubicBezTo>
                  <a:cubicBezTo>
                    <a:pt x="2061" y="1152"/>
                    <a:pt x="1959" y="1258"/>
                    <a:pt x="1853" y="1258"/>
                  </a:cubicBezTo>
                  <a:cubicBezTo>
                    <a:pt x="1845" y="1258"/>
                    <a:pt x="1837" y="1257"/>
                    <a:pt x="1829" y="1256"/>
                  </a:cubicBezTo>
                  <a:cubicBezTo>
                    <a:pt x="1716" y="1239"/>
                    <a:pt x="1567" y="803"/>
                    <a:pt x="1575" y="508"/>
                  </a:cubicBezTo>
                  <a:lnTo>
                    <a:pt x="1575" y="508"/>
                  </a:lnTo>
                  <a:cubicBezTo>
                    <a:pt x="1575" y="508"/>
                    <a:pt x="1553" y="512"/>
                    <a:pt x="1516" y="512"/>
                  </a:cubicBezTo>
                  <a:cubicBezTo>
                    <a:pt x="1392" y="512"/>
                    <a:pt x="1102" y="464"/>
                    <a:pt x="903" y="51"/>
                  </a:cubicBezTo>
                  <a:cubicBezTo>
                    <a:pt x="903" y="51"/>
                    <a:pt x="803" y="94"/>
                    <a:pt x="691" y="94"/>
                  </a:cubicBezTo>
                  <a:cubicBezTo>
                    <a:pt x="612" y="94"/>
                    <a:pt x="528" y="73"/>
                    <a:pt x="467"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90;p51">
              <a:extLst>
                <a:ext uri="{FF2B5EF4-FFF2-40B4-BE49-F238E27FC236}">
                  <a16:creationId xmlns:a16="http://schemas.microsoft.com/office/drawing/2014/main" id="{0CDD075B-FBFB-0535-5D69-160E7A0E82BC}"/>
                </a:ext>
              </a:extLst>
            </p:cNvPr>
            <p:cNvSpPr/>
            <p:nvPr/>
          </p:nvSpPr>
          <p:spPr>
            <a:xfrm>
              <a:off x="7077842" y="3311801"/>
              <a:ext cx="47097" cy="47047"/>
            </a:xfrm>
            <a:custGeom>
              <a:avLst/>
              <a:gdLst/>
              <a:ahLst/>
              <a:cxnLst/>
              <a:rect l="l" t="t" r="r" b="b"/>
              <a:pathLst>
                <a:path w="941" h="940" extrusionOk="0">
                  <a:moveTo>
                    <a:pt x="471" y="0"/>
                  </a:moveTo>
                  <a:cubicBezTo>
                    <a:pt x="213" y="0"/>
                    <a:pt x="1" y="211"/>
                    <a:pt x="1" y="470"/>
                  </a:cubicBezTo>
                  <a:cubicBezTo>
                    <a:pt x="1" y="732"/>
                    <a:pt x="213" y="940"/>
                    <a:pt x="471" y="940"/>
                  </a:cubicBezTo>
                  <a:cubicBezTo>
                    <a:pt x="729" y="940"/>
                    <a:pt x="941" y="732"/>
                    <a:pt x="941" y="470"/>
                  </a:cubicBezTo>
                  <a:cubicBezTo>
                    <a:pt x="941" y="211"/>
                    <a:pt x="729" y="0"/>
                    <a:pt x="471"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91;p51">
              <a:extLst>
                <a:ext uri="{FF2B5EF4-FFF2-40B4-BE49-F238E27FC236}">
                  <a16:creationId xmlns:a16="http://schemas.microsoft.com/office/drawing/2014/main" id="{2D13154D-A594-DFA1-6ACA-03D0B3167A39}"/>
                </a:ext>
              </a:extLst>
            </p:cNvPr>
            <p:cNvSpPr/>
            <p:nvPr/>
          </p:nvSpPr>
          <p:spPr>
            <a:xfrm>
              <a:off x="7124088" y="3373763"/>
              <a:ext cx="27578" cy="24775"/>
            </a:xfrm>
            <a:custGeom>
              <a:avLst/>
              <a:gdLst/>
              <a:ahLst/>
              <a:cxnLst/>
              <a:rect l="l" t="t" r="r" b="b"/>
              <a:pathLst>
                <a:path w="551" h="495" extrusionOk="0">
                  <a:moveTo>
                    <a:pt x="550" y="1"/>
                  </a:moveTo>
                  <a:cubicBezTo>
                    <a:pt x="550" y="1"/>
                    <a:pt x="292" y="112"/>
                    <a:pt x="0" y="132"/>
                  </a:cubicBezTo>
                  <a:lnTo>
                    <a:pt x="27" y="495"/>
                  </a:lnTo>
                  <a:cubicBezTo>
                    <a:pt x="413" y="447"/>
                    <a:pt x="550" y="1"/>
                    <a:pt x="550"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92;p51">
              <a:extLst>
                <a:ext uri="{FF2B5EF4-FFF2-40B4-BE49-F238E27FC236}">
                  <a16:creationId xmlns:a16="http://schemas.microsoft.com/office/drawing/2014/main" id="{947933DA-6868-89CD-6770-3CC0BBFF177C}"/>
                </a:ext>
              </a:extLst>
            </p:cNvPr>
            <p:cNvSpPr/>
            <p:nvPr/>
          </p:nvSpPr>
          <p:spPr>
            <a:xfrm>
              <a:off x="7020084" y="3427717"/>
              <a:ext cx="256106" cy="371571"/>
            </a:xfrm>
            <a:custGeom>
              <a:avLst/>
              <a:gdLst/>
              <a:ahLst/>
              <a:cxnLst/>
              <a:rect l="l" t="t" r="r" b="b"/>
              <a:pathLst>
                <a:path w="5117" h="7424" extrusionOk="0">
                  <a:moveTo>
                    <a:pt x="1329" y="1"/>
                  </a:moveTo>
                  <a:cubicBezTo>
                    <a:pt x="500" y="175"/>
                    <a:pt x="0" y="450"/>
                    <a:pt x="0" y="450"/>
                  </a:cubicBezTo>
                  <a:cubicBezTo>
                    <a:pt x="0" y="450"/>
                    <a:pt x="87" y="6101"/>
                    <a:pt x="178" y="7423"/>
                  </a:cubicBezTo>
                  <a:lnTo>
                    <a:pt x="5079" y="7423"/>
                  </a:lnTo>
                  <a:lnTo>
                    <a:pt x="5116" y="557"/>
                  </a:lnTo>
                  <a:cubicBezTo>
                    <a:pt x="5116" y="557"/>
                    <a:pt x="4710" y="229"/>
                    <a:pt x="3925" y="24"/>
                  </a:cubicBezTo>
                  <a:lnTo>
                    <a:pt x="2709" y="611"/>
                  </a:lnTo>
                  <a:lnTo>
                    <a:pt x="13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93;p51">
              <a:extLst>
                <a:ext uri="{FF2B5EF4-FFF2-40B4-BE49-F238E27FC236}">
                  <a16:creationId xmlns:a16="http://schemas.microsoft.com/office/drawing/2014/main" id="{BCCBC337-9D74-5987-083F-BDE9D65EC868}"/>
                </a:ext>
              </a:extLst>
            </p:cNvPr>
            <p:cNvSpPr/>
            <p:nvPr/>
          </p:nvSpPr>
          <p:spPr>
            <a:xfrm>
              <a:off x="7026090" y="3688678"/>
              <a:ext cx="248949" cy="103253"/>
            </a:xfrm>
            <a:custGeom>
              <a:avLst/>
              <a:gdLst/>
              <a:ahLst/>
              <a:cxnLst/>
              <a:rect l="l" t="t" r="r" b="b"/>
              <a:pathLst>
                <a:path w="4974" h="2063" extrusionOk="0">
                  <a:moveTo>
                    <a:pt x="4973" y="1"/>
                  </a:moveTo>
                  <a:lnTo>
                    <a:pt x="1" y="826"/>
                  </a:lnTo>
                  <a:cubicBezTo>
                    <a:pt x="15" y="1249"/>
                    <a:pt x="27" y="1622"/>
                    <a:pt x="41" y="1907"/>
                  </a:cubicBezTo>
                  <a:cubicBezTo>
                    <a:pt x="366" y="1958"/>
                    <a:pt x="1157" y="2063"/>
                    <a:pt x="2181" y="2063"/>
                  </a:cubicBezTo>
                  <a:cubicBezTo>
                    <a:pt x="2999" y="2063"/>
                    <a:pt x="3965" y="1996"/>
                    <a:pt x="4963" y="1780"/>
                  </a:cubicBezTo>
                  <a:lnTo>
                    <a:pt x="4973"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94;p51">
              <a:extLst>
                <a:ext uri="{FF2B5EF4-FFF2-40B4-BE49-F238E27FC236}">
                  <a16:creationId xmlns:a16="http://schemas.microsoft.com/office/drawing/2014/main" id="{7CC3B176-0F4C-8B9A-00C9-339E92383053}"/>
                </a:ext>
              </a:extLst>
            </p:cNvPr>
            <p:cNvSpPr/>
            <p:nvPr/>
          </p:nvSpPr>
          <p:spPr>
            <a:xfrm>
              <a:off x="7086601" y="3421010"/>
              <a:ext cx="129930" cy="47097"/>
            </a:xfrm>
            <a:custGeom>
              <a:avLst/>
              <a:gdLst/>
              <a:ahLst/>
              <a:cxnLst/>
              <a:rect l="l" t="t" r="r" b="b"/>
              <a:pathLst>
                <a:path w="2596" h="941" extrusionOk="0">
                  <a:moveTo>
                    <a:pt x="1305" y="0"/>
                  </a:moveTo>
                  <a:cubicBezTo>
                    <a:pt x="813" y="0"/>
                    <a:pt x="373" y="59"/>
                    <a:pt x="0" y="135"/>
                  </a:cubicBezTo>
                  <a:cubicBezTo>
                    <a:pt x="142" y="396"/>
                    <a:pt x="532" y="941"/>
                    <a:pt x="1264" y="941"/>
                  </a:cubicBezTo>
                  <a:cubicBezTo>
                    <a:pt x="1312" y="941"/>
                    <a:pt x="1362" y="938"/>
                    <a:pt x="1414" y="933"/>
                  </a:cubicBezTo>
                  <a:cubicBezTo>
                    <a:pt x="2095" y="866"/>
                    <a:pt x="2438" y="454"/>
                    <a:pt x="2596" y="158"/>
                  </a:cubicBezTo>
                  <a:cubicBezTo>
                    <a:pt x="2253" y="71"/>
                    <a:pt x="1834" y="3"/>
                    <a:pt x="1344" y="0"/>
                  </a:cubicBezTo>
                  <a:cubicBezTo>
                    <a:pt x="1331" y="0"/>
                    <a:pt x="1318" y="0"/>
                    <a:pt x="1305"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95;p51">
              <a:extLst>
                <a:ext uri="{FF2B5EF4-FFF2-40B4-BE49-F238E27FC236}">
                  <a16:creationId xmlns:a16="http://schemas.microsoft.com/office/drawing/2014/main" id="{640F9D13-D488-B854-45B3-D2A5990C3878}"/>
                </a:ext>
              </a:extLst>
            </p:cNvPr>
            <p:cNvSpPr/>
            <p:nvPr/>
          </p:nvSpPr>
          <p:spPr>
            <a:xfrm>
              <a:off x="6945159" y="3587677"/>
              <a:ext cx="276076" cy="185285"/>
            </a:xfrm>
            <a:custGeom>
              <a:avLst/>
              <a:gdLst/>
              <a:ahLst/>
              <a:cxnLst/>
              <a:rect l="l" t="t" r="r" b="b"/>
              <a:pathLst>
                <a:path w="5516" h="3702" extrusionOk="0">
                  <a:moveTo>
                    <a:pt x="60" y="0"/>
                  </a:moveTo>
                  <a:cubicBezTo>
                    <a:pt x="20" y="327"/>
                    <a:pt x="0" y="655"/>
                    <a:pt x="3" y="974"/>
                  </a:cubicBezTo>
                  <a:cubicBezTo>
                    <a:pt x="13" y="2451"/>
                    <a:pt x="332" y="3317"/>
                    <a:pt x="1644" y="3650"/>
                  </a:cubicBezTo>
                  <a:cubicBezTo>
                    <a:pt x="1786" y="3686"/>
                    <a:pt x="1943" y="3701"/>
                    <a:pt x="2109" y="3701"/>
                  </a:cubicBezTo>
                  <a:cubicBezTo>
                    <a:pt x="3482" y="3701"/>
                    <a:pt x="5515" y="2619"/>
                    <a:pt x="5515" y="2619"/>
                  </a:cubicBezTo>
                  <a:lnTo>
                    <a:pt x="5398" y="1746"/>
                  </a:lnTo>
                  <a:lnTo>
                    <a:pt x="1601" y="2290"/>
                  </a:lnTo>
                  <a:lnTo>
                    <a:pt x="1561" y="430"/>
                  </a:lnTo>
                  <a:lnTo>
                    <a:pt x="60" y="0"/>
                  </a:ln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96;p51">
              <a:extLst>
                <a:ext uri="{FF2B5EF4-FFF2-40B4-BE49-F238E27FC236}">
                  <a16:creationId xmlns:a16="http://schemas.microsoft.com/office/drawing/2014/main" id="{6CCAA5C7-5D03-D3D5-D18D-95AC487258A3}"/>
                </a:ext>
              </a:extLst>
            </p:cNvPr>
            <p:cNvSpPr/>
            <p:nvPr/>
          </p:nvSpPr>
          <p:spPr>
            <a:xfrm>
              <a:off x="7157021" y="3675064"/>
              <a:ext cx="64214" cy="67918"/>
            </a:xfrm>
            <a:custGeom>
              <a:avLst/>
              <a:gdLst/>
              <a:ahLst/>
              <a:cxnLst/>
              <a:rect l="l" t="t" r="r" b="b"/>
              <a:pathLst>
                <a:path w="1283" h="1357" extrusionOk="0">
                  <a:moveTo>
                    <a:pt x="1165" y="0"/>
                  </a:moveTo>
                  <a:lnTo>
                    <a:pt x="0" y="168"/>
                  </a:lnTo>
                  <a:cubicBezTo>
                    <a:pt x="17" y="521"/>
                    <a:pt x="74" y="961"/>
                    <a:pt x="235" y="1356"/>
                  </a:cubicBezTo>
                  <a:cubicBezTo>
                    <a:pt x="843" y="1108"/>
                    <a:pt x="1282" y="873"/>
                    <a:pt x="1282" y="873"/>
                  </a:cubicBezTo>
                  <a:lnTo>
                    <a:pt x="1165" y="0"/>
                  </a:lnTo>
                  <a:close/>
                </a:path>
              </a:pathLst>
            </a:custGeom>
            <a:gradFill>
              <a:gsLst>
                <a:gs pos="0">
                  <a:srgbClr val="FFFFFF">
                    <a:alpha val="0"/>
                  </a:srgbClr>
                </a:gs>
                <a:gs pos="17000">
                  <a:srgbClr val="FFFFFF">
                    <a:alpha val="0"/>
                  </a:srgbClr>
                </a:gs>
                <a:gs pos="100000">
                  <a:srgbClr val="7E719E">
                    <a:alpha val="44313"/>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97;p51">
              <a:extLst>
                <a:ext uri="{FF2B5EF4-FFF2-40B4-BE49-F238E27FC236}">
                  <a16:creationId xmlns:a16="http://schemas.microsoft.com/office/drawing/2014/main" id="{BB554DE4-D678-F829-27F5-A980BBEA9700}"/>
                </a:ext>
              </a:extLst>
            </p:cNvPr>
            <p:cNvSpPr/>
            <p:nvPr/>
          </p:nvSpPr>
          <p:spPr>
            <a:xfrm>
              <a:off x="6948162" y="3450239"/>
              <a:ext cx="81181" cy="159009"/>
            </a:xfrm>
            <a:custGeom>
              <a:avLst/>
              <a:gdLst/>
              <a:ahLst/>
              <a:cxnLst/>
              <a:rect l="l" t="t" r="r" b="b"/>
              <a:pathLst>
                <a:path w="1622" h="3177" extrusionOk="0">
                  <a:moveTo>
                    <a:pt x="1437" y="0"/>
                  </a:moveTo>
                  <a:cubicBezTo>
                    <a:pt x="601" y="394"/>
                    <a:pt x="151" y="1551"/>
                    <a:pt x="0" y="2746"/>
                  </a:cubicBezTo>
                  <a:cubicBezTo>
                    <a:pt x="306" y="2898"/>
                    <a:pt x="796" y="3079"/>
                    <a:pt x="1501" y="3176"/>
                  </a:cubicBezTo>
                  <a:lnTo>
                    <a:pt x="1622" y="1779"/>
                  </a:lnTo>
                  <a:lnTo>
                    <a:pt x="14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98;p51">
              <a:extLst>
                <a:ext uri="{FF2B5EF4-FFF2-40B4-BE49-F238E27FC236}">
                  <a16:creationId xmlns:a16="http://schemas.microsoft.com/office/drawing/2014/main" id="{E3CE1048-A79B-7507-950B-8A8D2B0BFA33}"/>
                </a:ext>
              </a:extLst>
            </p:cNvPr>
            <p:cNvSpPr/>
            <p:nvPr/>
          </p:nvSpPr>
          <p:spPr>
            <a:xfrm>
              <a:off x="7180344" y="3366806"/>
              <a:ext cx="144544" cy="410260"/>
            </a:xfrm>
            <a:custGeom>
              <a:avLst/>
              <a:gdLst/>
              <a:ahLst/>
              <a:cxnLst/>
              <a:rect l="l" t="t" r="r" b="b"/>
              <a:pathLst>
                <a:path w="2888" h="8197" extrusionOk="0">
                  <a:moveTo>
                    <a:pt x="1601" y="1"/>
                  </a:moveTo>
                  <a:cubicBezTo>
                    <a:pt x="1565" y="1"/>
                    <a:pt x="1529" y="16"/>
                    <a:pt x="1505" y="46"/>
                  </a:cubicBezTo>
                  <a:cubicBezTo>
                    <a:pt x="1408" y="160"/>
                    <a:pt x="1337" y="281"/>
                    <a:pt x="1337" y="281"/>
                  </a:cubicBezTo>
                  <a:cubicBezTo>
                    <a:pt x="1321" y="279"/>
                    <a:pt x="1306" y="279"/>
                    <a:pt x="1292" y="279"/>
                  </a:cubicBezTo>
                  <a:cubicBezTo>
                    <a:pt x="1077" y="279"/>
                    <a:pt x="991" y="412"/>
                    <a:pt x="991" y="412"/>
                  </a:cubicBezTo>
                  <a:cubicBezTo>
                    <a:pt x="991" y="412"/>
                    <a:pt x="978" y="408"/>
                    <a:pt x="956" y="408"/>
                  </a:cubicBezTo>
                  <a:cubicBezTo>
                    <a:pt x="870" y="408"/>
                    <a:pt x="652" y="461"/>
                    <a:pt x="562" y="979"/>
                  </a:cubicBezTo>
                  <a:cubicBezTo>
                    <a:pt x="461" y="1560"/>
                    <a:pt x="478" y="2168"/>
                    <a:pt x="478" y="2168"/>
                  </a:cubicBezTo>
                  <a:cubicBezTo>
                    <a:pt x="478" y="2168"/>
                    <a:pt x="1" y="5098"/>
                    <a:pt x="108" y="6361"/>
                  </a:cubicBezTo>
                  <a:cubicBezTo>
                    <a:pt x="216" y="7623"/>
                    <a:pt x="823" y="8197"/>
                    <a:pt x="1428" y="8197"/>
                  </a:cubicBezTo>
                  <a:cubicBezTo>
                    <a:pt x="1961" y="8197"/>
                    <a:pt x="2593" y="7344"/>
                    <a:pt x="2888" y="6565"/>
                  </a:cubicBezTo>
                  <a:lnTo>
                    <a:pt x="1827" y="6357"/>
                  </a:lnTo>
                  <a:cubicBezTo>
                    <a:pt x="1521" y="5495"/>
                    <a:pt x="1431" y="2097"/>
                    <a:pt x="1431" y="2097"/>
                  </a:cubicBezTo>
                  <a:cubicBezTo>
                    <a:pt x="1491" y="1570"/>
                    <a:pt x="1693" y="1315"/>
                    <a:pt x="1851" y="1170"/>
                  </a:cubicBezTo>
                  <a:cubicBezTo>
                    <a:pt x="2009" y="1026"/>
                    <a:pt x="2170" y="828"/>
                    <a:pt x="2109" y="731"/>
                  </a:cubicBezTo>
                  <a:cubicBezTo>
                    <a:pt x="2090" y="699"/>
                    <a:pt x="2056" y="685"/>
                    <a:pt x="2016" y="685"/>
                  </a:cubicBezTo>
                  <a:cubicBezTo>
                    <a:pt x="1937" y="685"/>
                    <a:pt x="1835" y="738"/>
                    <a:pt x="1770" y="812"/>
                  </a:cubicBezTo>
                  <a:cubicBezTo>
                    <a:pt x="1731" y="858"/>
                    <a:pt x="1674" y="887"/>
                    <a:pt x="1627" y="887"/>
                  </a:cubicBezTo>
                  <a:cubicBezTo>
                    <a:pt x="1561" y="887"/>
                    <a:pt x="1514" y="829"/>
                    <a:pt x="1566" y="674"/>
                  </a:cubicBezTo>
                  <a:cubicBezTo>
                    <a:pt x="1619" y="505"/>
                    <a:pt x="1686" y="294"/>
                    <a:pt x="1727" y="170"/>
                  </a:cubicBezTo>
                  <a:cubicBezTo>
                    <a:pt x="1747" y="107"/>
                    <a:pt x="1716" y="39"/>
                    <a:pt x="1656" y="12"/>
                  </a:cubicBezTo>
                  <a:cubicBezTo>
                    <a:pt x="1638" y="5"/>
                    <a:pt x="1619" y="1"/>
                    <a:pt x="1601"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99;p51">
              <a:extLst>
                <a:ext uri="{FF2B5EF4-FFF2-40B4-BE49-F238E27FC236}">
                  <a16:creationId xmlns:a16="http://schemas.microsoft.com/office/drawing/2014/main" id="{4EC70AF3-7773-9C92-8BAF-1EE2BB3D83DA}"/>
                </a:ext>
              </a:extLst>
            </p:cNvPr>
            <p:cNvSpPr/>
            <p:nvPr/>
          </p:nvSpPr>
          <p:spPr>
            <a:xfrm>
              <a:off x="7270785" y="3684974"/>
              <a:ext cx="54104" cy="32833"/>
            </a:xfrm>
            <a:custGeom>
              <a:avLst/>
              <a:gdLst/>
              <a:ahLst/>
              <a:cxnLst/>
              <a:rect l="l" t="t" r="r" b="b"/>
              <a:pathLst>
                <a:path w="1081" h="656" extrusionOk="0">
                  <a:moveTo>
                    <a:pt x="20" y="0"/>
                  </a:moveTo>
                  <a:lnTo>
                    <a:pt x="20" y="0"/>
                  </a:lnTo>
                  <a:cubicBezTo>
                    <a:pt x="20" y="0"/>
                    <a:pt x="0" y="377"/>
                    <a:pt x="262" y="481"/>
                  </a:cubicBezTo>
                  <a:cubicBezTo>
                    <a:pt x="418" y="545"/>
                    <a:pt x="647" y="655"/>
                    <a:pt x="859" y="655"/>
                  </a:cubicBezTo>
                  <a:cubicBezTo>
                    <a:pt x="866" y="655"/>
                    <a:pt x="873" y="655"/>
                    <a:pt x="879" y="655"/>
                  </a:cubicBezTo>
                  <a:cubicBezTo>
                    <a:pt x="957" y="507"/>
                    <a:pt x="1024" y="357"/>
                    <a:pt x="1081" y="208"/>
                  </a:cubicBezTo>
                  <a:lnTo>
                    <a:pt x="20"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00;p51">
              <a:extLst>
                <a:ext uri="{FF2B5EF4-FFF2-40B4-BE49-F238E27FC236}">
                  <a16:creationId xmlns:a16="http://schemas.microsoft.com/office/drawing/2014/main" id="{97576863-19F9-00A4-3AF7-289C6AB36715}"/>
                </a:ext>
              </a:extLst>
            </p:cNvPr>
            <p:cNvSpPr/>
            <p:nvPr/>
          </p:nvSpPr>
          <p:spPr>
            <a:xfrm>
              <a:off x="7256821" y="3664353"/>
              <a:ext cx="31381" cy="35035"/>
            </a:xfrm>
            <a:custGeom>
              <a:avLst/>
              <a:gdLst/>
              <a:ahLst/>
              <a:cxnLst/>
              <a:rect l="l" t="t" r="r" b="b"/>
              <a:pathLst>
                <a:path w="627" h="700" extrusionOk="0">
                  <a:moveTo>
                    <a:pt x="332" y="1"/>
                  </a:moveTo>
                  <a:cubicBezTo>
                    <a:pt x="314" y="1"/>
                    <a:pt x="293" y="3"/>
                    <a:pt x="272" y="6"/>
                  </a:cubicBezTo>
                  <a:cubicBezTo>
                    <a:pt x="7" y="53"/>
                    <a:pt x="0" y="412"/>
                    <a:pt x="0" y="412"/>
                  </a:cubicBezTo>
                  <a:lnTo>
                    <a:pt x="299" y="412"/>
                  </a:lnTo>
                  <a:cubicBezTo>
                    <a:pt x="301" y="604"/>
                    <a:pt x="391" y="700"/>
                    <a:pt x="472" y="700"/>
                  </a:cubicBezTo>
                  <a:cubicBezTo>
                    <a:pt x="531" y="700"/>
                    <a:pt x="586" y="650"/>
                    <a:pt x="602" y="550"/>
                  </a:cubicBezTo>
                  <a:cubicBezTo>
                    <a:pt x="626" y="371"/>
                    <a:pt x="608" y="1"/>
                    <a:pt x="332"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01;p51">
              <a:extLst>
                <a:ext uri="{FF2B5EF4-FFF2-40B4-BE49-F238E27FC236}">
                  <a16:creationId xmlns:a16="http://schemas.microsoft.com/office/drawing/2014/main" id="{35736000-2AC1-A088-AF1B-009EF54E87F9}"/>
                </a:ext>
              </a:extLst>
            </p:cNvPr>
            <p:cNvSpPr/>
            <p:nvPr/>
          </p:nvSpPr>
          <p:spPr>
            <a:xfrm>
              <a:off x="7279994" y="3661000"/>
              <a:ext cx="24725" cy="42793"/>
            </a:xfrm>
            <a:custGeom>
              <a:avLst/>
              <a:gdLst/>
              <a:ahLst/>
              <a:cxnLst/>
              <a:rect l="l" t="t" r="r" b="b"/>
              <a:pathLst>
                <a:path w="494" h="855" extrusionOk="0">
                  <a:moveTo>
                    <a:pt x="176" y="1"/>
                  </a:moveTo>
                  <a:cubicBezTo>
                    <a:pt x="28" y="1"/>
                    <a:pt x="7" y="106"/>
                    <a:pt x="7" y="106"/>
                  </a:cubicBezTo>
                  <a:cubicBezTo>
                    <a:pt x="7" y="106"/>
                    <a:pt x="1" y="560"/>
                    <a:pt x="61" y="731"/>
                  </a:cubicBezTo>
                  <a:cubicBezTo>
                    <a:pt x="88" y="809"/>
                    <a:pt x="144" y="855"/>
                    <a:pt x="205" y="855"/>
                  </a:cubicBezTo>
                  <a:cubicBezTo>
                    <a:pt x="282" y="855"/>
                    <a:pt x="367" y="784"/>
                    <a:pt x="417" y="617"/>
                  </a:cubicBezTo>
                  <a:cubicBezTo>
                    <a:pt x="494" y="365"/>
                    <a:pt x="387" y="19"/>
                    <a:pt x="209" y="2"/>
                  </a:cubicBezTo>
                  <a:cubicBezTo>
                    <a:pt x="197" y="1"/>
                    <a:pt x="186" y="1"/>
                    <a:pt x="176"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02;p51">
              <a:extLst>
                <a:ext uri="{FF2B5EF4-FFF2-40B4-BE49-F238E27FC236}">
                  <a16:creationId xmlns:a16="http://schemas.microsoft.com/office/drawing/2014/main" id="{BA26EF86-F777-6349-52A1-717247F75263}"/>
                </a:ext>
              </a:extLst>
            </p:cNvPr>
            <p:cNvSpPr/>
            <p:nvPr/>
          </p:nvSpPr>
          <p:spPr>
            <a:xfrm>
              <a:off x="7294959" y="3659148"/>
              <a:ext cx="26276" cy="50951"/>
            </a:xfrm>
            <a:custGeom>
              <a:avLst/>
              <a:gdLst/>
              <a:ahLst/>
              <a:cxnLst/>
              <a:rect l="l" t="t" r="r" b="b"/>
              <a:pathLst>
                <a:path w="525" h="1018" extrusionOk="0">
                  <a:moveTo>
                    <a:pt x="206" y="1"/>
                  </a:moveTo>
                  <a:cubicBezTo>
                    <a:pt x="106" y="1"/>
                    <a:pt x="27" y="107"/>
                    <a:pt x="27" y="107"/>
                  </a:cubicBezTo>
                  <a:cubicBezTo>
                    <a:pt x="27" y="107"/>
                    <a:pt x="1" y="614"/>
                    <a:pt x="10" y="848"/>
                  </a:cubicBezTo>
                  <a:cubicBezTo>
                    <a:pt x="17" y="968"/>
                    <a:pt x="75" y="1018"/>
                    <a:pt x="143" y="1018"/>
                  </a:cubicBezTo>
                  <a:cubicBezTo>
                    <a:pt x="210" y="1018"/>
                    <a:pt x="286" y="970"/>
                    <a:pt x="336" y="893"/>
                  </a:cubicBezTo>
                  <a:cubicBezTo>
                    <a:pt x="433" y="735"/>
                    <a:pt x="524" y="349"/>
                    <a:pt x="366" y="110"/>
                  </a:cubicBezTo>
                  <a:cubicBezTo>
                    <a:pt x="312" y="28"/>
                    <a:pt x="256" y="1"/>
                    <a:pt x="206"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03;p51">
              <a:extLst>
                <a:ext uri="{FF2B5EF4-FFF2-40B4-BE49-F238E27FC236}">
                  <a16:creationId xmlns:a16="http://schemas.microsoft.com/office/drawing/2014/main" id="{3FA04ACD-3865-50D5-3488-5AB723388667}"/>
                </a:ext>
              </a:extLst>
            </p:cNvPr>
            <p:cNvSpPr/>
            <p:nvPr/>
          </p:nvSpPr>
          <p:spPr>
            <a:xfrm>
              <a:off x="7308372" y="3663603"/>
              <a:ext cx="23423" cy="46496"/>
            </a:xfrm>
            <a:custGeom>
              <a:avLst/>
              <a:gdLst/>
              <a:ahLst/>
              <a:cxnLst/>
              <a:rect l="l" t="t" r="r" b="b"/>
              <a:pathLst>
                <a:path w="468" h="929" extrusionOk="0">
                  <a:moveTo>
                    <a:pt x="262" y="0"/>
                  </a:moveTo>
                  <a:cubicBezTo>
                    <a:pt x="164" y="0"/>
                    <a:pt x="108" y="85"/>
                    <a:pt x="108" y="85"/>
                  </a:cubicBezTo>
                  <a:lnTo>
                    <a:pt x="41" y="652"/>
                  </a:lnTo>
                  <a:cubicBezTo>
                    <a:pt x="41" y="652"/>
                    <a:pt x="1" y="911"/>
                    <a:pt x="156" y="928"/>
                  </a:cubicBezTo>
                  <a:cubicBezTo>
                    <a:pt x="161" y="929"/>
                    <a:pt x="167" y="929"/>
                    <a:pt x="173" y="929"/>
                  </a:cubicBezTo>
                  <a:cubicBezTo>
                    <a:pt x="321" y="929"/>
                    <a:pt x="431" y="678"/>
                    <a:pt x="447" y="454"/>
                  </a:cubicBezTo>
                  <a:cubicBezTo>
                    <a:pt x="468" y="223"/>
                    <a:pt x="421" y="28"/>
                    <a:pt x="300" y="4"/>
                  </a:cubicBezTo>
                  <a:cubicBezTo>
                    <a:pt x="287" y="2"/>
                    <a:pt x="274" y="0"/>
                    <a:pt x="262"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04;p51">
              <a:extLst>
                <a:ext uri="{FF2B5EF4-FFF2-40B4-BE49-F238E27FC236}">
                  <a16:creationId xmlns:a16="http://schemas.microsoft.com/office/drawing/2014/main" id="{2D2AC05A-8220-39B5-E975-84E50BDA45B6}"/>
                </a:ext>
              </a:extLst>
            </p:cNvPr>
            <p:cNvSpPr/>
            <p:nvPr/>
          </p:nvSpPr>
          <p:spPr>
            <a:xfrm>
              <a:off x="6703318" y="3961700"/>
              <a:ext cx="122372" cy="53153"/>
            </a:xfrm>
            <a:custGeom>
              <a:avLst/>
              <a:gdLst/>
              <a:ahLst/>
              <a:cxnLst/>
              <a:rect l="l" t="t" r="r" b="b"/>
              <a:pathLst>
                <a:path w="2445" h="1062" extrusionOk="0">
                  <a:moveTo>
                    <a:pt x="1" y="0"/>
                  </a:moveTo>
                  <a:lnTo>
                    <a:pt x="545" y="1061"/>
                  </a:lnTo>
                  <a:lnTo>
                    <a:pt x="2445" y="1061"/>
                  </a:lnTo>
                  <a:lnTo>
                    <a:pt x="19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05;p51">
              <a:extLst>
                <a:ext uri="{FF2B5EF4-FFF2-40B4-BE49-F238E27FC236}">
                  <a16:creationId xmlns:a16="http://schemas.microsoft.com/office/drawing/2014/main" id="{5F0084EA-1D85-272D-27F4-10D459B8D439}"/>
                </a:ext>
              </a:extLst>
            </p:cNvPr>
            <p:cNvSpPr/>
            <p:nvPr/>
          </p:nvSpPr>
          <p:spPr>
            <a:xfrm>
              <a:off x="6825640" y="3880720"/>
              <a:ext cx="321671" cy="134134"/>
            </a:xfrm>
            <a:custGeom>
              <a:avLst/>
              <a:gdLst/>
              <a:ahLst/>
              <a:cxnLst/>
              <a:rect l="l" t="t" r="r" b="b"/>
              <a:pathLst>
                <a:path w="6427" h="2680" extrusionOk="0">
                  <a:moveTo>
                    <a:pt x="545" y="0"/>
                  </a:moveTo>
                  <a:lnTo>
                    <a:pt x="1" y="2679"/>
                  </a:lnTo>
                  <a:lnTo>
                    <a:pt x="5882" y="2679"/>
                  </a:lnTo>
                  <a:lnTo>
                    <a:pt x="64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06;p51">
              <a:extLst>
                <a:ext uri="{FF2B5EF4-FFF2-40B4-BE49-F238E27FC236}">
                  <a16:creationId xmlns:a16="http://schemas.microsoft.com/office/drawing/2014/main" id="{92D514BF-66A9-1754-D563-B306E765117D}"/>
                </a:ext>
              </a:extLst>
            </p:cNvPr>
            <p:cNvSpPr/>
            <p:nvPr/>
          </p:nvSpPr>
          <p:spPr>
            <a:xfrm>
              <a:off x="6730545" y="4014803"/>
              <a:ext cx="294444" cy="228228"/>
            </a:xfrm>
            <a:custGeom>
              <a:avLst/>
              <a:gdLst/>
              <a:ahLst/>
              <a:cxnLst/>
              <a:rect l="l" t="t" r="r" b="b"/>
              <a:pathLst>
                <a:path w="5883" h="4560" extrusionOk="0">
                  <a:moveTo>
                    <a:pt x="1" y="0"/>
                  </a:moveTo>
                  <a:lnTo>
                    <a:pt x="1" y="4559"/>
                  </a:lnTo>
                  <a:lnTo>
                    <a:pt x="5883" y="4559"/>
                  </a:lnTo>
                  <a:lnTo>
                    <a:pt x="58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07;p51">
              <a:extLst>
                <a:ext uri="{FF2B5EF4-FFF2-40B4-BE49-F238E27FC236}">
                  <a16:creationId xmlns:a16="http://schemas.microsoft.com/office/drawing/2014/main" id="{733DCA96-7AC7-D3E4-023A-5C0FB5D2FC3F}"/>
                </a:ext>
              </a:extLst>
            </p:cNvPr>
            <p:cNvSpPr/>
            <p:nvPr/>
          </p:nvSpPr>
          <p:spPr>
            <a:xfrm>
              <a:off x="7024939" y="4014803"/>
              <a:ext cx="95145" cy="228228"/>
            </a:xfrm>
            <a:custGeom>
              <a:avLst/>
              <a:gdLst/>
              <a:ahLst/>
              <a:cxnLst/>
              <a:rect l="l" t="t" r="r" b="b"/>
              <a:pathLst>
                <a:path w="1901" h="4560" extrusionOk="0">
                  <a:moveTo>
                    <a:pt x="1" y="0"/>
                  </a:moveTo>
                  <a:lnTo>
                    <a:pt x="1" y="4559"/>
                  </a:lnTo>
                  <a:lnTo>
                    <a:pt x="1900" y="4559"/>
                  </a:lnTo>
                  <a:lnTo>
                    <a:pt x="19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08;p51">
              <a:extLst>
                <a:ext uri="{FF2B5EF4-FFF2-40B4-BE49-F238E27FC236}">
                  <a16:creationId xmlns:a16="http://schemas.microsoft.com/office/drawing/2014/main" id="{F348913A-C1A2-0000-70D6-1704DD4E77F1}"/>
                </a:ext>
              </a:extLst>
            </p:cNvPr>
            <p:cNvSpPr/>
            <p:nvPr/>
          </p:nvSpPr>
          <p:spPr>
            <a:xfrm>
              <a:off x="7024939" y="3961700"/>
              <a:ext cx="122372" cy="53153"/>
            </a:xfrm>
            <a:custGeom>
              <a:avLst/>
              <a:gdLst/>
              <a:ahLst/>
              <a:cxnLst/>
              <a:rect l="l" t="t" r="r" b="b"/>
              <a:pathLst>
                <a:path w="2445" h="1062" extrusionOk="0">
                  <a:moveTo>
                    <a:pt x="544" y="0"/>
                  </a:moveTo>
                  <a:lnTo>
                    <a:pt x="1" y="1061"/>
                  </a:lnTo>
                  <a:lnTo>
                    <a:pt x="1900" y="1061"/>
                  </a:lnTo>
                  <a:lnTo>
                    <a:pt x="24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09;p51">
              <a:extLst>
                <a:ext uri="{FF2B5EF4-FFF2-40B4-BE49-F238E27FC236}">
                  <a16:creationId xmlns:a16="http://schemas.microsoft.com/office/drawing/2014/main" id="{975D15F0-9FB4-842E-8B5A-7B86D9E8E0F7}"/>
                </a:ext>
              </a:extLst>
            </p:cNvPr>
            <p:cNvSpPr/>
            <p:nvPr/>
          </p:nvSpPr>
          <p:spPr>
            <a:xfrm>
              <a:off x="5957473" y="4408397"/>
              <a:ext cx="435035" cy="68719"/>
            </a:xfrm>
            <a:custGeom>
              <a:avLst/>
              <a:gdLst/>
              <a:ahLst/>
              <a:cxnLst/>
              <a:rect l="l" t="t" r="r" b="b"/>
              <a:pathLst>
                <a:path w="8692" h="1373" extrusionOk="0">
                  <a:moveTo>
                    <a:pt x="8550" y="0"/>
                  </a:moveTo>
                  <a:cubicBezTo>
                    <a:pt x="8010" y="0"/>
                    <a:pt x="7273" y="227"/>
                    <a:pt x="6423" y="489"/>
                  </a:cubicBezTo>
                  <a:cubicBezTo>
                    <a:pt x="5218" y="861"/>
                    <a:pt x="3821" y="1292"/>
                    <a:pt x="2405" y="1292"/>
                  </a:cubicBezTo>
                  <a:cubicBezTo>
                    <a:pt x="1623" y="1292"/>
                    <a:pt x="835" y="1160"/>
                    <a:pt x="70" y="815"/>
                  </a:cubicBezTo>
                  <a:cubicBezTo>
                    <a:pt x="64" y="812"/>
                    <a:pt x="58" y="811"/>
                    <a:pt x="51" y="811"/>
                  </a:cubicBezTo>
                  <a:cubicBezTo>
                    <a:pt x="34" y="811"/>
                    <a:pt x="18" y="821"/>
                    <a:pt x="10" y="838"/>
                  </a:cubicBezTo>
                  <a:cubicBezTo>
                    <a:pt x="0" y="858"/>
                    <a:pt x="10" y="885"/>
                    <a:pt x="34" y="896"/>
                  </a:cubicBezTo>
                  <a:cubicBezTo>
                    <a:pt x="799" y="1244"/>
                    <a:pt x="1601" y="1373"/>
                    <a:pt x="2394" y="1373"/>
                  </a:cubicBezTo>
                  <a:cubicBezTo>
                    <a:pt x="3857" y="1373"/>
                    <a:pt x="5291" y="933"/>
                    <a:pt x="6449" y="573"/>
                  </a:cubicBezTo>
                  <a:cubicBezTo>
                    <a:pt x="7285" y="315"/>
                    <a:pt x="8013" y="90"/>
                    <a:pt x="8537" y="90"/>
                  </a:cubicBezTo>
                  <a:cubicBezTo>
                    <a:pt x="8573" y="90"/>
                    <a:pt x="8608" y="91"/>
                    <a:pt x="8642" y="93"/>
                  </a:cubicBezTo>
                  <a:cubicBezTo>
                    <a:pt x="8668" y="93"/>
                    <a:pt x="8688" y="73"/>
                    <a:pt x="8688" y="50"/>
                  </a:cubicBezTo>
                  <a:cubicBezTo>
                    <a:pt x="8692" y="26"/>
                    <a:pt x="8671" y="3"/>
                    <a:pt x="8648" y="3"/>
                  </a:cubicBezTo>
                  <a:cubicBezTo>
                    <a:pt x="8616" y="1"/>
                    <a:pt x="8583" y="0"/>
                    <a:pt x="8550" y="0"/>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10;p51">
              <a:extLst>
                <a:ext uri="{FF2B5EF4-FFF2-40B4-BE49-F238E27FC236}">
                  <a16:creationId xmlns:a16="http://schemas.microsoft.com/office/drawing/2014/main" id="{B5F09DD8-E6F3-BB97-46C2-112D0D31F79B}"/>
                </a:ext>
              </a:extLst>
            </p:cNvPr>
            <p:cNvSpPr/>
            <p:nvPr/>
          </p:nvSpPr>
          <p:spPr>
            <a:xfrm>
              <a:off x="6146461" y="4262951"/>
              <a:ext cx="378778" cy="244194"/>
            </a:xfrm>
            <a:custGeom>
              <a:avLst/>
              <a:gdLst/>
              <a:ahLst/>
              <a:cxnLst/>
              <a:rect l="l" t="t" r="r" b="b"/>
              <a:pathLst>
                <a:path w="7568" h="4879" extrusionOk="0">
                  <a:moveTo>
                    <a:pt x="1672" y="1"/>
                  </a:moveTo>
                  <a:lnTo>
                    <a:pt x="1" y="1807"/>
                  </a:lnTo>
                  <a:cubicBezTo>
                    <a:pt x="1" y="1807"/>
                    <a:pt x="1240" y="2126"/>
                    <a:pt x="4036" y="3332"/>
                  </a:cubicBezTo>
                  <a:cubicBezTo>
                    <a:pt x="4859" y="3684"/>
                    <a:pt x="5658" y="4254"/>
                    <a:pt x="6373" y="4879"/>
                  </a:cubicBezTo>
                  <a:cubicBezTo>
                    <a:pt x="6662" y="4570"/>
                    <a:pt x="7142" y="3989"/>
                    <a:pt x="7568" y="3167"/>
                  </a:cubicBezTo>
                  <a:cubicBezTo>
                    <a:pt x="7437" y="3009"/>
                    <a:pt x="7300" y="2852"/>
                    <a:pt x="7151" y="2694"/>
                  </a:cubicBezTo>
                  <a:cubicBezTo>
                    <a:pt x="4956" y="303"/>
                    <a:pt x="1672" y="1"/>
                    <a:pt x="1672"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11;p51">
              <a:extLst>
                <a:ext uri="{FF2B5EF4-FFF2-40B4-BE49-F238E27FC236}">
                  <a16:creationId xmlns:a16="http://schemas.microsoft.com/office/drawing/2014/main" id="{4EBC655C-4215-6B26-C154-71A9180F236B}"/>
                </a:ext>
              </a:extLst>
            </p:cNvPr>
            <p:cNvSpPr/>
            <p:nvPr/>
          </p:nvSpPr>
          <p:spPr>
            <a:xfrm>
              <a:off x="5994259" y="4232221"/>
              <a:ext cx="468318" cy="437938"/>
            </a:xfrm>
            <a:custGeom>
              <a:avLst/>
              <a:gdLst/>
              <a:ahLst/>
              <a:cxnLst/>
              <a:rect l="l" t="t" r="r" b="b"/>
              <a:pathLst>
                <a:path w="9357" h="8750" extrusionOk="0">
                  <a:moveTo>
                    <a:pt x="235" y="1"/>
                  </a:moveTo>
                  <a:cubicBezTo>
                    <a:pt x="235" y="1"/>
                    <a:pt x="0" y="1666"/>
                    <a:pt x="649" y="2267"/>
                  </a:cubicBezTo>
                  <a:cubicBezTo>
                    <a:pt x="1300" y="2871"/>
                    <a:pt x="3237" y="2787"/>
                    <a:pt x="4485" y="3167"/>
                  </a:cubicBezTo>
                  <a:cubicBezTo>
                    <a:pt x="5738" y="3543"/>
                    <a:pt x="6460" y="3828"/>
                    <a:pt x="6410" y="4687"/>
                  </a:cubicBezTo>
                  <a:cubicBezTo>
                    <a:pt x="6325" y="6222"/>
                    <a:pt x="4250" y="8196"/>
                    <a:pt x="4250" y="8196"/>
                  </a:cubicBezTo>
                  <a:lnTo>
                    <a:pt x="4929" y="8750"/>
                  </a:lnTo>
                  <a:cubicBezTo>
                    <a:pt x="4929" y="8750"/>
                    <a:pt x="7705" y="7108"/>
                    <a:pt x="8531" y="5503"/>
                  </a:cubicBezTo>
                  <a:cubicBezTo>
                    <a:pt x="9357" y="3898"/>
                    <a:pt x="8890" y="2243"/>
                    <a:pt x="7450" y="1417"/>
                  </a:cubicBezTo>
                  <a:cubicBezTo>
                    <a:pt x="5818" y="484"/>
                    <a:pt x="4415" y="333"/>
                    <a:pt x="4415" y="333"/>
                  </a:cubicBezTo>
                  <a:lnTo>
                    <a:pt x="235" y="1"/>
                  </a:lnTo>
                  <a:close/>
                </a:path>
              </a:pathLst>
            </a:custGeom>
            <a:solidFill>
              <a:srgbClr val="282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12;p51">
              <a:extLst>
                <a:ext uri="{FF2B5EF4-FFF2-40B4-BE49-F238E27FC236}">
                  <a16:creationId xmlns:a16="http://schemas.microsoft.com/office/drawing/2014/main" id="{FCFE05EC-2A4D-4584-145E-68646D4F1E21}"/>
                </a:ext>
              </a:extLst>
            </p:cNvPr>
            <p:cNvSpPr/>
            <p:nvPr/>
          </p:nvSpPr>
          <p:spPr>
            <a:xfrm>
              <a:off x="6178744" y="4642380"/>
              <a:ext cx="102853" cy="73323"/>
            </a:xfrm>
            <a:custGeom>
              <a:avLst/>
              <a:gdLst/>
              <a:ahLst/>
              <a:cxnLst/>
              <a:rect l="l" t="t" r="r" b="b"/>
              <a:pathLst>
                <a:path w="2055" h="1465" extrusionOk="0">
                  <a:moveTo>
                    <a:pt x="564" y="1"/>
                  </a:moveTo>
                  <a:lnTo>
                    <a:pt x="0" y="592"/>
                  </a:lnTo>
                  <a:lnTo>
                    <a:pt x="1011" y="1464"/>
                  </a:lnTo>
                  <a:lnTo>
                    <a:pt x="2055" y="1464"/>
                  </a:lnTo>
                  <a:lnTo>
                    <a:pt x="1363" y="948"/>
                  </a:lnTo>
                  <a:lnTo>
                    <a:pt x="1243" y="555"/>
                  </a:lnTo>
                  <a:lnTo>
                    <a:pt x="5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13;p51">
              <a:extLst>
                <a:ext uri="{FF2B5EF4-FFF2-40B4-BE49-F238E27FC236}">
                  <a16:creationId xmlns:a16="http://schemas.microsoft.com/office/drawing/2014/main" id="{1106D01C-BD63-C0AF-76BA-19FA5F41FC89}"/>
                </a:ext>
              </a:extLst>
            </p:cNvPr>
            <p:cNvSpPr/>
            <p:nvPr/>
          </p:nvSpPr>
          <p:spPr>
            <a:xfrm>
              <a:off x="6610225" y="4104543"/>
              <a:ext cx="144895" cy="87437"/>
            </a:xfrm>
            <a:custGeom>
              <a:avLst/>
              <a:gdLst/>
              <a:ahLst/>
              <a:cxnLst/>
              <a:rect l="l" t="t" r="r" b="b"/>
              <a:pathLst>
                <a:path w="2895" h="1747" extrusionOk="0">
                  <a:moveTo>
                    <a:pt x="1530" y="1"/>
                  </a:moveTo>
                  <a:cubicBezTo>
                    <a:pt x="1454" y="1"/>
                    <a:pt x="1386" y="82"/>
                    <a:pt x="1125" y="222"/>
                  </a:cubicBezTo>
                  <a:cubicBezTo>
                    <a:pt x="786" y="403"/>
                    <a:pt x="766" y="581"/>
                    <a:pt x="766" y="581"/>
                  </a:cubicBezTo>
                  <a:lnTo>
                    <a:pt x="0" y="685"/>
                  </a:lnTo>
                  <a:lnTo>
                    <a:pt x="162" y="1622"/>
                  </a:lnTo>
                  <a:lnTo>
                    <a:pt x="830" y="1508"/>
                  </a:lnTo>
                  <a:cubicBezTo>
                    <a:pt x="1131" y="1627"/>
                    <a:pt x="1930" y="1747"/>
                    <a:pt x="2168" y="1747"/>
                  </a:cubicBezTo>
                  <a:cubicBezTo>
                    <a:pt x="2177" y="1747"/>
                    <a:pt x="2185" y="1747"/>
                    <a:pt x="2193" y="1746"/>
                  </a:cubicBezTo>
                  <a:cubicBezTo>
                    <a:pt x="2391" y="1736"/>
                    <a:pt x="2348" y="1588"/>
                    <a:pt x="2216" y="1558"/>
                  </a:cubicBezTo>
                  <a:cubicBezTo>
                    <a:pt x="2086" y="1531"/>
                    <a:pt x="1757" y="1477"/>
                    <a:pt x="1757" y="1477"/>
                  </a:cubicBezTo>
                  <a:cubicBezTo>
                    <a:pt x="1757" y="1477"/>
                    <a:pt x="1971" y="1471"/>
                    <a:pt x="2327" y="1370"/>
                  </a:cubicBezTo>
                  <a:cubicBezTo>
                    <a:pt x="2684" y="1269"/>
                    <a:pt x="2825" y="1135"/>
                    <a:pt x="2811" y="1048"/>
                  </a:cubicBezTo>
                  <a:cubicBezTo>
                    <a:pt x="2797" y="957"/>
                    <a:pt x="2710" y="953"/>
                    <a:pt x="2710" y="953"/>
                  </a:cubicBezTo>
                  <a:cubicBezTo>
                    <a:pt x="2787" y="924"/>
                    <a:pt x="2895" y="823"/>
                    <a:pt x="2845" y="722"/>
                  </a:cubicBezTo>
                  <a:cubicBezTo>
                    <a:pt x="2818" y="670"/>
                    <a:pt x="2769" y="657"/>
                    <a:pt x="2727" y="657"/>
                  </a:cubicBezTo>
                  <a:cubicBezTo>
                    <a:pt x="2688" y="657"/>
                    <a:pt x="2656" y="668"/>
                    <a:pt x="2656" y="668"/>
                  </a:cubicBezTo>
                  <a:cubicBezTo>
                    <a:pt x="2740" y="576"/>
                    <a:pt x="2662" y="463"/>
                    <a:pt x="2541" y="463"/>
                  </a:cubicBezTo>
                  <a:cubicBezTo>
                    <a:pt x="2513" y="463"/>
                    <a:pt x="2483" y="470"/>
                    <a:pt x="2451" y="484"/>
                  </a:cubicBezTo>
                  <a:cubicBezTo>
                    <a:pt x="2287" y="558"/>
                    <a:pt x="1703" y="631"/>
                    <a:pt x="1596" y="631"/>
                  </a:cubicBezTo>
                  <a:cubicBezTo>
                    <a:pt x="1491" y="628"/>
                    <a:pt x="1415" y="510"/>
                    <a:pt x="1515" y="400"/>
                  </a:cubicBezTo>
                  <a:cubicBezTo>
                    <a:pt x="1612" y="289"/>
                    <a:pt x="1730" y="94"/>
                    <a:pt x="1605" y="24"/>
                  </a:cubicBezTo>
                  <a:cubicBezTo>
                    <a:pt x="1576" y="8"/>
                    <a:pt x="1553" y="1"/>
                    <a:pt x="1530"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14;p51">
              <a:extLst>
                <a:ext uri="{FF2B5EF4-FFF2-40B4-BE49-F238E27FC236}">
                  <a16:creationId xmlns:a16="http://schemas.microsoft.com/office/drawing/2014/main" id="{F9FDE7D4-67BD-611C-670D-9930200C9174}"/>
                </a:ext>
              </a:extLst>
            </p:cNvPr>
            <p:cNvSpPr/>
            <p:nvPr/>
          </p:nvSpPr>
          <p:spPr>
            <a:xfrm>
              <a:off x="6285600" y="3914653"/>
              <a:ext cx="358158" cy="277027"/>
            </a:xfrm>
            <a:custGeom>
              <a:avLst/>
              <a:gdLst/>
              <a:ahLst/>
              <a:cxnLst/>
              <a:rect l="l" t="t" r="r" b="b"/>
              <a:pathLst>
                <a:path w="7156" h="5535" extrusionOk="0">
                  <a:moveTo>
                    <a:pt x="0" y="1"/>
                  </a:moveTo>
                  <a:lnTo>
                    <a:pt x="759" y="3932"/>
                  </a:lnTo>
                  <a:cubicBezTo>
                    <a:pt x="2600" y="5266"/>
                    <a:pt x="4524" y="5534"/>
                    <a:pt x="5775" y="5534"/>
                  </a:cubicBezTo>
                  <a:cubicBezTo>
                    <a:pt x="6618" y="5534"/>
                    <a:pt x="7155" y="5412"/>
                    <a:pt x="7155" y="5412"/>
                  </a:cubicBezTo>
                  <a:lnTo>
                    <a:pt x="7064" y="4338"/>
                  </a:lnTo>
                  <a:cubicBezTo>
                    <a:pt x="4160" y="3898"/>
                    <a:pt x="1055" y="1595"/>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15;p51">
              <a:extLst>
                <a:ext uri="{FF2B5EF4-FFF2-40B4-BE49-F238E27FC236}">
                  <a16:creationId xmlns:a16="http://schemas.microsoft.com/office/drawing/2014/main" id="{ADF1A1B1-2B01-AEF1-0987-2AE782202FF8}"/>
                </a:ext>
              </a:extLst>
            </p:cNvPr>
            <p:cNvSpPr/>
            <p:nvPr/>
          </p:nvSpPr>
          <p:spPr>
            <a:xfrm>
              <a:off x="6285600" y="3914653"/>
              <a:ext cx="135986" cy="247898"/>
            </a:xfrm>
            <a:custGeom>
              <a:avLst/>
              <a:gdLst/>
              <a:ahLst/>
              <a:cxnLst/>
              <a:rect l="l" t="t" r="r" b="b"/>
              <a:pathLst>
                <a:path w="2717" h="4953" extrusionOk="0">
                  <a:moveTo>
                    <a:pt x="0" y="1"/>
                  </a:moveTo>
                  <a:lnTo>
                    <a:pt x="759" y="3932"/>
                  </a:lnTo>
                  <a:cubicBezTo>
                    <a:pt x="1384" y="4385"/>
                    <a:pt x="2019" y="4714"/>
                    <a:pt x="2633" y="4953"/>
                  </a:cubicBezTo>
                  <a:cubicBezTo>
                    <a:pt x="2676" y="4237"/>
                    <a:pt x="2704" y="3116"/>
                    <a:pt x="2716" y="2522"/>
                  </a:cubicBezTo>
                  <a:cubicBezTo>
                    <a:pt x="1501" y="1710"/>
                    <a:pt x="511" y="773"/>
                    <a:pt x="0" y="1"/>
                  </a:cubicBezTo>
                  <a:close/>
                </a:path>
              </a:pathLst>
            </a:custGeom>
            <a:gradFill>
              <a:gsLst>
                <a:gs pos="0">
                  <a:srgbClr val="FFFFFF">
                    <a:alpha val="0"/>
                  </a:srgbClr>
                </a:gs>
                <a:gs pos="17000">
                  <a:srgbClr val="FFFFFF">
                    <a:alpha val="0"/>
                  </a:srgbClr>
                </a:gs>
                <a:gs pos="100000">
                  <a:srgbClr val="7E719E">
                    <a:alpha val="44313"/>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16;p51">
              <a:extLst>
                <a:ext uri="{FF2B5EF4-FFF2-40B4-BE49-F238E27FC236}">
                  <a16:creationId xmlns:a16="http://schemas.microsoft.com/office/drawing/2014/main" id="{B4084E49-1013-76F0-814E-C9AE80746131}"/>
                </a:ext>
              </a:extLst>
            </p:cNvPr>
            <p:cNvSpPr/>
            <p:nvPr/>
          </p:nvSpPr>
          <p:spPr>
            <a:xfrm>
              <a:off x="6230145" y="3665304"/>
              <a:ext cx="267217" cy="216616"/>
            </a:xfrm>
            <a:custGeom>
              <a:avLst/>
              <a:gdLst/>
              <a:ahLst/>
              <a:cxnLst/>
              <a:rect l="l" t="t" r="r" b="b"/>
              <a:pathLst>
                <a:path w="5339" h="4328" extrusionOk="0">
                  <a:moveTo>
                    <a:pt x="2982" y="1"/>
                  </a:moveTo>
                  <a:cubicBezTo>
                    <a:pt x="2670" y="1"/>
                    <a:pt x="2344" y="227"/>
                    <a:pt x="2230" y="262"/>
                  </a:cubicBezTo>
                  <a:cubicBezTo>
                    <a:pt x="2205" y="270"/>
                    <a:pt x="2168" y="272"/>
                    <a:pt x="2122" y="272"/>
                  </a:cubicBezTo>
                  <a:cubicBezTo>
                    <a:pt x="2073" y="272"/>
                    <a:pt x="2012" y="270"/>
                    <a:pt x="1947" y="270"/>
                  </a:cubicBezTo>
                  <a:cubicBezTo>
                    <a:pt x="1722" y="270"/>
                    <a:pt x="1432" y="300"/>
                    <a:pt x="1253" y="564"/>
                  </a:cubicBezTo>
                  <a:cubicBezTo>
                    <a:pt x="978" y="981"/>
                    <a:pt x="722" y="1122"/>
                    <a:pt x="360" y="1410"/>
                  </a:cubicBezTo>
                  <a:cubicBezTo>
                    <a:pt x="0" y="1696"/>
                    <a:pt x="246" y="2394"/>
                    <a:pt x="246" y="2394"/>
                  </a:cubicBezTo>
                  <a:cubicBezTo>
                    <a:pt x="246" y="2394"/>
                    <a:pt x="75" y="2707"/>
                    <a:pt x="146" y="3147"/>
                  </a:cubicBezTo>
                  <a:cubicBezTo>
                    <a:pt x="212" y="3590"/>
                    <a:pt x="880" y="3744"/>
                    <a:pt x="817" y="4328"/>
                  </a:cubicBezTo>
                  <a:cubicBezTo>
                    <a:pt x="817" y="4328"/>
                    <a:pt x="2877" y="3454"/>
                    <a:pt x="3371" y="3454"/>
                  </a:cubicBezTo>
                  <a:cubicBezTo>
                    <a:pt x="3382" y="3454"/>
                    <a:pt x="3392" y="3454"/>
                    <a:pt x="3401" y="3455"/>
                  </a:cubicBezTo>
                  <a:cubicBezTo>
                    <a:pt x="3429" y="3458"/>
                    <a:pt x="3458" y="3459"/>
                    <a:pt x="3490" y="3459"/>
                  </a:cubicBezTo>
                  <a:cubicBezTo>
                    <a:pt x="3947" y="3459"/>
                    <a:pt x="4773" y="3180"/>
                    <a:pt x="5047" y="2549"/>
                  </a:cubicBezTo>
                  <a:cubicBezTo>
                    <a:pt x="5338" y="1874"/>
                    <a:pt x="4621" y="1266"/>
                    <a:pt x="4241" y="1108"/>
                  </a:cubicBezTo>
                  <a:cubicBezTo>
                    <a:pt x="3858" y="947"/>
                    <a:pt x="3650" y="343"/>
                    <a:pt x="3277" y="88"/>
                  </a:cubicBezTo>
                  <a:cubicBezTo>
                    <a:pt x="3186" y="25"/>
                    <a:pt x="3085" y="1"/>
                    <a:pt x="2982"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17;p51">
              <a:extLst>
                <a:ext uri="{FF2B5EF4-FFF2-40B4-BE49-F238E27FC236}">
                  <a16:creationId xmlns:a16="http://schemas.microsoft.com/office/drawing/2014/main" id="{D5774B01-5B7C-3024-FE97-19523AA2D786}"/>
                </a:ext>
              </a:extLst>
            </p:cNvPr>
            <p:cNvSpPr/>
            <p:nvPr/>
          </p:nvSpPr>
          <p:spPr>
            <a:xfrm>
              <a:off x="6261076" y="3771060"/>
              <a:ext cx="153804" cy="155906"/>
            </a:xfrm>
            <a:custGeom>
              <a:avLst/>
              <a:gdLst/>
              <a:ahLst/>
              <a:cxnLst/>
              <a:rect l="l" t="t" r="r" b="b"/>
              <a:pathLst>
                <a:path w="3073" h="3115" extrusionOk="0">
                  <a:moveTo>
                    <a:pt x="954" y="0"/>
                  </a:moveTo>
                  <a:cubicBezTo>
                    <a:pt x="758" y="0"/>
                    <a:pt x="561" y="146"/>
                    <a:pt x="490" y="449"/>
                  </a:cubicBezTo>
                  <a:cubicBezTo>
                    <a:pt x="377" y="929"/>
                    <a:pt x="786" y="1271"/>
                    <a:pt x="786" y="1271"/>
                  </a:cubicBezTo>
                  <a:lnTo>
                    <a:pt x="0" y="2531"/>
                  </a:lnTo>
                  <a:cubicBezTo>
                    <a:pt x="0" y="2531"/>
                    <a:pt x="353" y="2980"/>
                    <a:pt x="749" y="3115"/>
                  </a:cubicBezTo>
                  <a:lnTo>
                    <a:pt x="1240" y="2386"/>
                  </a:lnTo>
                  <a:cubicBezTo>
                    <a:pt x="1240" y="2386"/>
                    <a:pt x="1485" y="2577"/>
                    <a:pt x="1981" y="2594"/>
                  </a:cubicBezTo>
                  <a:cubicBezTo>
                    <a:pt x="1986" y="2594"/>
                    <a:pt x="1991" y="2595"/>
                    <a:pt x="1996" y="2595"/>
                  </a:cubicBezTo>
                  <a:cubicBezTo>
                    <a:pt x="2508" y="2595"/>
                    <a:pt x="2696" y="1742"/>
                    <a:pt x="2696" y="1742"/>
                  </a:cubicBezTo>
                  <a:cubicBezTo>
                    <a:pt x="2775" y="1770"/>
                    <a:pt x="2835" y="1778"/>
                    <a:pt x="2878" y="1778"/>
                  </a:cubicBezTo>
                  <a:cubicBezTo>
                    <a:pt x="2944" y="1778"/>
                    <a:pt x="2972" y="1759"/>
                    <a:pt x="2972" y="1759"/>
                  </a:cubicBezTo>
                  <a:cubicBezTo>
                    <a:pt x="2861" y="1460"/>
                    <a:pt x="3073" y="362"/>
                    <a:pt x="3073" y="362"/>
                  </a:cubicBezTo>
                  <a:lnTo>
                    <a:pt x="3073" y="362"/>
                  </a:lnTo>
                  <a:cubicBezTo>
                    <a:pt x="3018" y="398"/>
                    <a:pt x="2956" y="412"/>
                    <a:pt x="2895" y="412"/>
                  </a:cubicBezTo>
                  <a:cubicBezTo>
                    <a:pt x="2716" y="412"/>
                    <a:pt x="2539" y="295"/>
                    <a:pt x="2539" y="295"/>
                  </a:cubicBezTo>
                  <a:cubicBezTo>
                    <a:pt x="2454" y="356"/>
                    <a:pt x="2380" y="378"/>
                    <a:pt x="2317" y="378"/>
                  </a:cubicBezTo>
                  <a:cubicBezTo>
                    <a:pt x="2137" y="378"/>
                    <a:pt x="2045" y="194"/>
                    <a:pt x="2045" y="194"/>
                  </a:cubicBezTo>
                  <a:cubicBezTo>
                    <a:pt x="2045" y="194"/>
                    <a:pt x="1726" y="810"/>
                    <a:pt x="1480" y="810"/>
                  </a:cubicBezTo>
                  <a:cubicBezTo>
                    <a:pt x="1471" y="810"/>
                    <a:pt x="1463" y="810"/>
                    <a:pt x="1454" y="808"/>
                  </a:cubicBezTo>
                  <a:cubicBezTo>
                    <a:pt x="1206" y="761"/>
                    <a:pt x="1502" y="395"/>
                    <a:pt x="1263" y="140"/>
                  </a:cubicBezTo>
                  <a:cubicBezTo>
                    <a:pt x="1176" y="48"/>
                    <a:pt x="1065" y="0"/>
                    <a:pt x="954"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18;p51">
              <a:extLst>
                <a:ext uri="{FF2B5EF4-FFF2-40B4-BE49-F238E27FC236}">
                  <a16:creationId xmlns:a16="http://schemas.microsoft.com/office/drawing/2014/main" id="{71CC6C6E-3FF9-3261-3DE0-E51CAA62CF01}"/>
                </a:ext>
              </a:extLst>
            </p:cNvPr>
            <p:cNvSpPr/>
            <p:nvPr/>
          </p:nvSpPr>
          <p:spPr>
            <a:xfrm>
              <a:off x="6344409" y="3831620"/>
              <a:ext cx="42392" cy="42392"/>
            </a:xfrm>
            <a:custGeom>
              <a:avLst/>
              <a:gdLst/>
              <a:ahLst/>
              <a:cxnLst/>
              <a:rect l="l" t="t" r="r" b="b"/>
              <a:pathLst>
                <a:path w="847" h="847" extrusionOk="0">
                  <a:moveTo>
                    <a:pt x="424" y="1"/>
                  </a:moveTo>
                  <a:cubicBezTo>
                    <a:pt x="189" y="1"/>
                    <a:pt x="1" y="189"/>
                    <a:pt x="1" y="424"/>
                  </a:cubicBezTo>
                  <a:cubicBezTo>
                    <a:pt x="1" y="656"/>
                    <a:pt x="189" y="847"/>
                    <a:pt x="424" y="847"/>
                  </a:cubicBezTo>
                  <a:cubicBezTo>
                    <a:pt x="658" y="847"/>
                    <a:pt x="847" y="656"/>
                    <a:pt x="847" y="424"/>
                  </a:cubicBezTo>
                  <a:cubicBezTo>
                    <a:pt x="847" y="189"/>
                    <a:pt x="658" y="1"/>
                    <a:pt x="424"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19;p51">
              <a:extLst>
                <a:ext uri="{FF2B5EF4-FFF2-40B4-BE49-F238E27FC236}">
                  <a16:creationId xmlns:a16="http://schemas.microsoft.com/office/drawing/2014/main" id="{2848D7AB-DD3E-54CB-6EE3-618A2C59AA07}"/>
                </a:ext>
              </a:extLst>
            </p:cNvPr>
            <p:cNvSpPr/>
            <p:nvPr/>
          </p:nvSpPr>
          <p:spPr>
            <a:xfrm>
              <a:off x="6300916" y="3872511"/>
              <a:ext cx="22222" cy="35636"/>
            </a:xfrm>
            <a:custGeom>
              <a:avLst/>
              <a:gdLst/>
              <a:ahLst/>
              <a:cxnLst/>
              <a:rect l="l" t="t" r="r" b="b"/>
              <a:pathLst>
                <a:path w="444" h="712" extrusionOk="0">
                  <a:moveTo>
                    <a:pt x="47" y="0"/>
                  </a:moveTo>
                  <a:cubicBezTo>
                    <a:pt x="47" y="0"/>
                    <a:pt x="1" y="409"/>
                    <a:pt x="205" y="712"/>
                  </a:cubicBezTo>
                  <a:lnTo>
                    <a:pt x="444" y="359"/>
                  </a:lnTo>
                  <a:cubicBezTo>
                    <a:pt x="91" y="107"/>
                    <a:pt x="47" y="0"/>
                    <a:pt x="47"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20;p51">
              <a:extLst>
                <a:ext uri="{FF2B5EF4-FFF2-40B4-BE49-F238E27FC236}">
                  <a16:creationId xmlns:a16="http://schemas.microsoft.com/office/drawing/2014/main" id="{C49992AA-A2F3-C4E3-CB4B-6130BE0BD2BB}"/>
                </a:ext>
              </a:extLst>
            </p:cNvPr>
            <p:cNvSpPr/>
            <p:nvPr/>
          </p:nvSpPr>
          <p:spPr>
            <a:xfrm>
              <a:off x="5987402" y="3893883"/>
              <a:ext cx="465115" cy="459559"/>
            </a:xfrm>
            <a:custGeom>
              <a:avLst/>
              <a:gdLst/>
              <a:ahLst/>
              <a:cxnLst/>
              <a:rect l="l" t="t" r="r" b="b"/>
              <a:pathLst>
                <a:path w="9293" h="9182" extrusionOk="0">
                  <a:moveTo>
                    <a:pt x="5023" y="0"/>
                  </a:moveTo>
                  <a:cubicBezTo>
                    <a:pt x="2134" y="0"/>
                    <a:pt x="0" y="6710"/>
                    <a:pt x="0" y="6710"/>
                  </a:cubicBezTo>
                  <a:cubicBezTo>
                    <a:pt x="1203" y="7178"/>
                    <a:pt x="2522" y="7289"/>
                    <a:pt x="3499" y="7289"/>
                  </a:cubicBezTo>
                  <a:cubicBezTo>
                    <a:pt x="4372" y="7289"/>
                    <a:pt x="4971" y="7201"/>
                    <a:pt x="4971" y="7201"/>
                  </a:cubicBezTo>
                  <a:cubicBezTo>
                    <a:pt x="5032" y="5871"/>
                    <a:pt x="5368" y="4874"/>
                    <a:pt x="5368" y="4874"/>
                  </a:cubicBezTo>
                  <a:cubicBezTo>
                    <a:pt x="6099" y="7150"/>
                    <a:pt x="8564" y="9181"/>
                    <a:pt x="8564" y="9181"/>
                  </a:cubicBezTo>
                  <a:lnTo>
                    <a:pt x="9292" y="8510"/>
                  </a:lnTo>
                  <a:cubicBezTo>
                    <a:pt x="7077" y="5122"/>
                    <a:pt x="7641" y="258"/>
                    <a:pt x="5213" y="10"/>
                  </a:cubicBezTo>
                  <a:cubicBezTo>
                    <a:pt x="5149" y="3"/>
                    <a:pt x="5086" y="0"/>
                    <a:pt x="50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21;p51">
              <a:extLst>
                <a:ext uri="{FF2B5EF4-FFF2-40B4-BE49-F238E27FC236}">
                  <a16:creationId xmlns:a16="http://schemas.microsoft.com/office/drawing/2014/main" id="{7C7C6F53-D1CC-A3DE-9381-3991E7F7DD0F}"/>
                </a:ext>
              </a:extLst>
            </p:cNvPr>
            <p:cNvSpPr/>
            <p:nvPr/>
          </p:nvSpPr>
          <p:spPr>
            <a:xfrm>
              <a:off x="6416031" y="4319808"/>
              <a:ext cx="50450" cy="85385"/>
            </a:xfrm>
            <a:custGeom>
              <a:avLst/>
              <a:gdLst/>
              <a:ahLst/>
              <a:cxnLst/>
              <a:rect l="l" t="t" r="r" b="b"/>
              <a:pathLst>
                <a:path w="1008" h="1706" extrusionOk="0">
                  <a:moveTo>
                    <a:pt x="728" y="0"/>
                  </a:moveTo>
                  <a:lnTo>
                    <a:pt x="0" y="671"/>
                  </a:lnTo>
                  <a:lnTo>
                    <a:pt x="473" y="1705"/>
                  </a:lnTo>
                  <a:cubicBezTo>
                    <a:pt x="944" y="1373"/>
                    <a:pt x="1007" y="459"/>
                    <a:pt x="728"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22;p51">
              <a:extLst>
                <a:ext uri="{FF2B5EF4-FFF2-40B4-BE49-F238E27FC236}">
                  <a16:creationId xmlns:a16="http://schemas.microsoft.com/office/drawing/2014/main" id="{77FB7E60-5756-05B5-7757-E2BABD0669D3}"/>
                </a:ext>
              </a:extLst>
            </p:cNvPr>
            <p:cNvSpPr/>
            <p:nvPr/>
          </p:nvSpPr>
          <p:spPr>
            <a:xfrm>
              <a:off x="7542306" y="4028417"/>
              <a:ext cx="344644" cy="580480"/>
            </a:xfrm>
            <a:custGeom>
              <a:avLst/>
              <a:gdLst/>
              <a:ahLst/>
              <a:cxnLst/>
              <a:rect l="l" t="t" r="r" b="b"/>
              <a:pathLst>
                <a:path w="6886" h="11598" extrusionOk="0">
                  <a:moveTo>
                    <a:pt x="4889" y="1"/>
                  </a:moveTo>
                  <a:lnTo>
                    <a:pt x="3566" y="1129"/>
                  </a:lnTo>
                  <a:lnTo>
                    <a:pt x="1974" y="736"/>
                  </a:lnTo>
                  <a:cubicBezTo>
                    <a:pt x="1276" y="1350"/>
                    <a:pt x="739" y="2361"/>
                    <a:pt x="510" y="3909"/>
                  </a:cubicBezTo>
                  <a:cubicBezTo>
                    <a:pt x="417" y="4556"/>
                    <a:pt x="228" y="5198"/>
                    <a:pt x="0" y="5795"/>
                  </a:cubicBezTo>
                  <a:cubicBezTo>
                    <a:pt x="252" y="6050"/>
                    <a:pt x="634" y="6362"/>
                    <a:pt x="1192" y="6631"/>
                  </a:cubicBezTo>
                  <a:cubicBezTo>
                    <a:pt x="1306" y="6376"/>
                    <a:pt x="1373" y="6211"/>
                    <a:pt x="1373" y="6211"/>
                  </a:cubicBezTo>
                  <a:lnTo>
                    <a:pt x="1373" y="6211"/>
                  </a:lnTo>
                  <a:cubicBezTo>
                    <a:pt x="1373" y="6212"/>
                    <a:pt x="1309" y="8779"/>
                    <a:pt x="846" y="10089"/>
                  </a:cubicBezTo>
                  <a:lnTo>
                    <a:pt x="2884" y="11593"/>
                  </a:lnTo>
                  <a:cubicBezTo>
                    <a:pt x="2884" y="11593"/>
                    <a:pt x="2957" y="11598"/>
                    <a:pt x="3082" y="11598"/>
                  </a:cubicBezTo>
                  <a:cubicBezTo>
                    <a:pt x="3745" y="11598"/>
                    <a:pt x="5875" y="11460"/>
                    <a:pt x="6339" y="9716"/>
                  </a:cubicBezTo>
                  <a:cubicBezTo>
                    <a:pt x="6886" y="7645"/>
                    <a:pt x="6637" y="934"/>
                    <a:pt x="6637" y="934"/>
                  </a:cubicBezTo>
                  <a:cubicBezTo>
                    <a:pt x="6214" y="548"/>
                    <a:pt x="5660" y="151"/>
                    <a:pt x="48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23;p51">
              <a:extLst>
                <a:ext uri="{FF2B5EF4-FFF2-40B4-BE49-F238E27FC236}">
                  <a16:creationId xmlns:a16="http://schemas.microsoft.com/office/drawing/2014/main" id="{99FE8D07-DD85-20EF-4B97-FA6C8642738E}"/>
                </a:ext>
              </a:extLst>
            </p:cNvPr>
            <p:cNvSpPr/>
            <p:nvPr/>
          </p:nvSpPr>
          <p:spPr>
            <a:xfrm>
              <a:off x="7641105" y="4025364"/>
              <a:ext cx="145896" cy="84034"/>
            </a:xfrm>
            <a:custGeom>
              <a:avLst/>
              <a:gdLst/>
              <a:ahLst/>
              <a:cxnLst/>
              <a:rect l="l" t="t" r="r" b="b"/>
              <a:pathLst>
                <a:path w="2915" h="1679" extrusionOk="0">
                  <a:moveTo>
                    <a:pt x="2242" y="0"/>
                  </a:moveTo>
                  <a:cubicBezTo>
                    <a:pt x="2067" y="0"/>
                    <a:pt x="1883" y="12"/>
                    <a:pt x="1689" y="38"/>
                  </a:cubicBezTo>
                  <a:cubicBezTo>
                    <a:pt x="1082" y="118"/>
                    <a:pt x="501" y="357"/>
                    <a:pt x="0" y="797"/>
                  </a:cubicBezTo>
                  <a:cubicBezTo>
                    <a:pt x="128" y="1049"/>
                    <a:pt x="539" y="1679"/>
                    <a:pt x="1418" y="1679"/>
                  </a:cubicBezTo>
                  <a:cubicBezTo>
                    <a:pt x="1490" y="1679"/>
                    <a:pt x="1564" y="1675"/>
                    <a:pt x="1641" y="1666"/>
                  </a:cubicBezTo>
                  <a:cubicBezTo>
                    <a:pt x="2481" y="1573"/>
                    <a:pt x="2797" y="666"/>
                    <a:pt x="2915" y="62"/>
                  </a:cubicBezTo>
                  <a:cubicBezTo>
                    <a:pt x="2707" y="23"/>
                    <a:pt x="2483" y="0"/>
                    <a:pt x="2242"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24;p51">
              <a:extLst>
                <a:ext uri="{FF2B5EF4-FFF2-40B4-BE49-F238E27FC236}">
                  <a16:creationId xmlns:a16="http://schemas.microsoft.com/office/drawing/2014/main" id="{B8F604FF-42E6-4D0D-C1F6-00CF595DB17F}"/>
                </a:ext>
              </a:extLst>
            </p:cNvPr>
            <p:cNvSpPr/>
            <p:nvPr/>
          </p:nvSpPr>
          <p:spPr>
            <a:xfrm>
              <a:off x="7741405" y="3820910"/>
              <a:ext cx="33133" cy="35485"/>
            </a:xfrm>
            <a:custGeom>
              <a:avLst/>
              <a:gdLst/>
              <a:ahLst/>
              <a:cxnLst/>
              <a:rect l="l" t="t" r="r" b="b"/>
              <a:pathLst>
                <a:path w="662" h="709" extrusionOk="0">
                  <a:moveTo>
                    <a:pt x="145" y="1"/>
                  </a:moveTo>
                  <a:lnTo>
                    <a:pt x="0" y="128"/>
                  </a:lnTo>
                  <a:lnTo>
                    <a:pt x="517" y="709"/>
                  </a:lnTo>
                  <a:lnTo>
                    <a:pt x="662" y="577"/>
                  </a:lnTo>
                  <a:lnTo>
                    <a:pt x="145" y="1"/>
                  </a:lnTo>
                  <a:close/>
                </a:path>
              </a:pathLst>
            </a:custGeom>
            <a:solidFill>
              <a:srgbClr val="E95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25;p51">
              <a:extLst>
                <a:ext uri="{FF2B5EF4-FFF2-40B4-BE49-F238E27FC236}">
                  <a16:creationId xmlns:a16="http://schemas.microsoft.com/office/drawing/2014/main" id="{141C99CE-6112-6BC7-C46E-24FFAC696518}"/>
                </a:ext>
              </a:extLst>
            </p:cNvPr>
            <p:cNvSpPr/>
            <p:nvPr/>
          </p:nvSpPr>
          <p:spPr>
            <a:xfrm>
              <a:off x="7744658" y="3766505"/>
              <a:ext cx="106406" cy="86536"/>
            </a:xfrm>
            <a:custGeom>
              <a:avLst/>
              <a:gdLst/>
              <a:ahLst/>
              <a:cxnLst/>
              <a:rect l="l" t="t" r="r" b="b"/>
              <a:pathLst>
                <a:path w="2126" h="1729" extrusionOk="0">
                  <a:moveTo>
                    <a:pt x="915" y="1"/>
                  </a:moveTo>
                  <a:cubicBezTo>
                    <a:pt x="416" y="1"/>
                    <a:pt x="0" y="683"/>
                    <a:pt x="80" y="1088"/>
                  </a:cubicBezTo>
                  <a:lnTo>
                    <a:pt x="597" y="1664"/>
                  </a:lnTo>
                  <a:cubicBezTo>
                    <a:pt x="650" y="1709"/>
                    <a:pt x="721" y="1729"/>
                    <a:pt x="801" y="1729"/>
                  </a:cubicBezTo>
                  <a:cubicBezTo>
                    <a:pt x="1290" y="1729"/>
                    <a:pt x="2125" y="975"/>
                    <a:pt x="1396" y="231"/>
                  </a:cubicBezTo>
                  <a:cubicBezTo>
                    <a:pt x="1236" y="68"/>
                    <a:pt x="1071" y="1"/>
                    <a:pt x="915"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26;p51">
              <a:extLst>
                <a:ext uri="{FF2B5EF4-FFF2-40B4-BE49-F238E27FC236}">
                  <a16:creationId xmlns:a16="http://schemas.microsoft.com/office/drawing/2014/main" id="{2E5D7867-207C-4208-F87E-1A194A13CCDA}"/>
                </a:ext>
              </a:extLst>
            </p:cNvPr>
            <p:cNvSpPr/>
            <p:nvPr/>
          </p:nvSpPr>
          <p:spPr>
            <a:xfrm>
              <a:off x="7584448" y="3803643"/>
              <a:ext cx="199149" cy="240140"/>
            </a:xfrm>
            <a:custGeom>
              <a:avLst/>
              <a:gdLst/>
              <a:ahLst/>
              <a:cxnLst/>
              <a:rect l="l" t="t" r="r" b="b"/>
              <a:pathLst>
                <a:path w="3979" h="4798" extrusionOk="0">
                  <a:moveTo>
                    <a:pt x="1920" y="1"/>
                  </a:moveTo>
                  <a:cubicBezTo>
                    <a:pt x="1793" y="1"/>
                    <a:pt x="1662" y="13"/>
                    <a:pt x="1529" y="40"/>
                  </a:cubicBezTo>
                  <a:cubicBezTo>
                    <a:pt x="323" y="282"/>
                    <a:pt x="1" y="893"/>
                    <a:pt x="18" y="1285"/>
                  </a:cubicBezTo>
                  <a:cubicBezTo>
                    <a:pt x="34" y="1681"/>
                    <a:pt x="125" y="2071"/>
                    <a:pt x="679" y="2259"/>
                  </a:cubicBezTo>
                  <a:lnTo>
                    <a:pt x="733" y="3212"/>
                  </a:lnTo>
                  <a:cubicBezTo>
                    <a:pt x="733" y="3212"/>
                    <a:pt x="360" y="3783"/>
                    <a:pt x="531" y="4303"/>
                  </a:cubicBezTo>
                  <a:cubicBezTo>
                    <a:pt x="627" y="4595"/>
                    <a:pt x="905" y="4797"/>
                    <a:pt x="1236" y="4797"/>
                  </a:cubicBezTo>
                  <a:cubicBezTo>
                    <a:pt x="1495" y="4797"/>
                    <a:pt x="1786" y="4673"/>
                    <a:pt x="2048" y="4371"/>
                  </a:cubicBezTo>
                  <a:lnTo>
                    <a:pt x="2952" y="4226"/>
                  </a:lnTo>
                  <a:cubicBezTo>
                    <a:pt x="2952" y="4226"/>
                    <a:pt x="2908" y="3652"/>
                    <a:pt x="3250" y="3183"/>
                  </a:cubicBezTo>
                  <a:cubicBezTo>
                    <a:pt x="3593" y="2709"/>
                    <a:pt x="3979" y="2279"/>
                    <a:pt x="3861" y="1500"/>
                  </a:cubicBezTo>
                  <a:cubicBezTo>
                    <a:pt x="3754" y="807"/>
                    <a:pt x="2945" y="1"/>
                    <a:pt x="1920" y="1"/>
                  </a:cubicBezTo>
                  <a:close/>
                </a:path>
              </a:pathLst>
            </a:custGeom>
            <a:solidFill>
              <a:srgbClr val="0100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27;p51">
              <a:extLst>
                <a:ext uri="{FF2B5EF4-FFF2-40B4-BE49-F238E27FC236}">
                  <a16:creationId xmlns:a16="http://schemas.microsoft.com/office/drawing/2014/main" id="{01A97FFF-C6AA-9905-C052-F078538661FA}"/>
                </a:ext>
              </a:extLst>
            </p:cNvPr>
            <p:cNvSpPr/>
            <p:nvPr/>
          </p:nvSpPr>
          <p:spPr>
            <a:xfrm>
              <a:off x="7686950" y="3883322"/>
              <a:ext cx="68819" cy="162112"/>
            </a:xfrm>
            <a:custGeom>
              <a:avLst/>
              <a:gdLst/>
              <a:ahLst/>
              <a:cxnLst/>
              <a:rect l="l" t="t" r="r" b="b"/>
              <a:pathLst>
                <a:path w="1375" h="3239" extrusionOk="0">
                  <a:moveTo>
                    <a:pt x="656" y="1"/>
                  </a:moveTo>
                  <a:cubicBezTo>
                    <a:pt x="500" y="1"/>
                    <a:pt x="375" y="90"/>
                    <a:pt x="383" y="281"/>
                  </a:cubicBezTo>
                  <a:cubicBezTo>
                    <a:pt x="400" y="691"/>
                    <a:pt x="679" y="1184"/>
                    <a:pt x="541" y="1761"/>
                  </a:cubicBezTo>
                  <a:cubicBezTo>
                    <a:pt x="400" y="2336"/>
                    <a:pt x="0" y="2779"/>
                    <a:pt x="0" y="2779"/>
                  </a:cubicBezTo>
                  <a:lnTo>
                    <a:pt x="74" y="3222"/>
                  </a:lnTo>
                  <a:cubicBezTo>
                    <a:pt x="74" y="3222"/>
                    <a:pt x="154" y="3239"/>
                    <a:pt x="286" y="3239"/>
                  </a:cubicBezTo>
                  <a:cubicBezTo>
                    <a:pt x="445" y="3239"/>
                    <a:pt x="679" y="3214"/>
                    <a:pt x="941" y="3108"/>
                  </a:cubicBezTo>
                  <a:cubicBezTo>
                    <a:pt x="941" y="3108"/>
                    <a:pt x="854" y="1681"/>
                    <a:pt x="685" y="1140"/>
                  </a:cubicBezTo>
                  <a:cubicBezTo>
                    <a:pt x="685" y="1140"/>
                    <a:pt x="1374" y="724"/>
                    <a:pt x="1162" y="328"/>
                  </a:cubicBezTo>
                  <a:cubicBezTo>
                    <a:pt x="1050" y="116"/>
                    <a:pt x="833" y="1"/>
                    <a:pt x="656" y="1"/>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28;p51">
              <a:extLst>
                <a:ext uri="{FF2B5EF4-FFF2-40B4-BE49-F238E27FC236}">
                  <a16:creationId xmlns:a16="http://schemas.microsoft.com/office/drawing/2014/main" id="{273B8896-7C92-F496-F696-BC20FF0A7C79}"/>
                </a:ext>
              </a:extLst>
            </p:cNvPr>
            <p:cNvSpPr/>
            <p:nvPr/>
          </p:nvSpPr>
          <p:spPr>
            <a:xfrm>
              <a:off x="7600264" y="3876365"/>
              <a:ext cx="85535" cy="90440"/>
            </a:xfrm>
            <a:custGeom>
              <a:avLst/>
              <a:gdLst/>
              <a:ahLst/>
              <a:cxnLst/>
              <a:rect l="l" t="t" r="r" b="b"/>
              <a:pathLst>
                <a:path w="1709" h="1807" extrusionOk="0">
                  <a:moveTo>
                    <a:pt x="1377" y="0"/>
                  </a:moveTo>
                  <a:cubicBezTo>
                    <a:pt x="1377" y="0"/>
                    <a:pt x="1085" y="142"/>
                    <a:pt x="728" y="142"/>
                  </a:cubicBezTo>
                  <a:cubicBezTo>
                    <a:pt x="721" y="142"/>
                    <a:pt x="713" y="142"/>
                    <a:pt x="705" y="141"/>
                  </a:cubicBezTo>
                  <a:cubicBezTo>
                    <a:pt x="339" y="134"/>
                    <a:pt x="226" y="0"/>
                    <a:pt x="226" y="0"/>
                  </a:cubicBezTo>
                  <a:lnTo>
                    <a:pt x="226" y="0"/>
                  </a:lnTo>
                  <a:cubicBezTo>
                    <a:pt x="226" y="1"/>
                    <a:pt x="255" y="275"/>
                    <a:pt x="195" y="772"/>
                  </a:cubicBezTo>
                  <a:cubicBezTo>
                    <a:pt x="131" y="1269"/>
                    <a:pt x="0" y="1609"/>
                    <a:pt x="0" y="1609"/>
                  </a:cubicBezTo>
                  <a:cubicBezTo>
                    <a:pt x="138" y="1722"/>
                    <a:pt x="417" y="1759"/>
                    <a:pt x="417" y="1759"/>
                  </a:cubicBezTo>
                  <a:cubicBezTo>
                    <a:pt x="417" y="1759"/>
                    <a:pt x="628" y="1800"/>
                    <a:pt x="940" y="1806"/>
                  </a:cubicBezTo>
                  <a:cubicBezTo>
                    <a:pt x="942" y="1806"/>
                    <a:pt x="944" y="1806"/>
                    <a:pt x="946" y="1806"/>
                  </a:cubicBezTo>
                  <a:cubicBezTo>
                    <a:pt x="1257" y="1806"/>
                    <a:pt x="1602" y="1464"/>
                    <a:pt x="1656" y="913"/>
                  </a:cubicBezTo>
                  <a:cubicBezTo>
                    <a:pt x="1709" y="360"/>
                    <a:pt x="1377" y="0"/>
                    <a:pt x="1377"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29;p51">
              <a:extLst>
                <a:ext uri="{FF2B5EF4-FFF2-40B4-BE49-F238E27FC236}">
                  <a16:creationId xmlns:a16="http://schemas.microsoft.com/office/drawing/2014/main" id="{F37EB092-BF2C-848E-09C5-A62DDC494554}"/>
                </a:ext>
              </a:extLst>
            </p:cNvPr>
            <p:cNvSpPr/>
            <p:nvPr/>
          </p:nvSpPr>
          <p:spPr>
            <a:xfrm>
              <a:off x="7618932" y="3916505"/>
              <a:ext cx="45896" cy="46096"/>
            </a:xfrm>
            <a:custGeom>
              <a:avLst/>
              <a:gdLst/>
              <a:ahLst/>
              <a:cxnLst/>
              <a:rect l="l" t="t" r="r" b="b"/>
              <a:pathLst>
                <a:path w="917" h="921" extrusionOk="0">
                  <a:moveTo>
                    <a:pt x="457" y="1"/>
                  </a:moveTo>
                  <a:cubicBezTo>
                    <a:pt x="205" y="1"/>
                    <a:pt x="0" y="206"/>
                    <a:pt x="0" y="460"/>
                  </a:cubicBezTo>
                  <a:cubicBezTo>
                    <a:pt x="0" y="712"/>
                    <a:pt x="205" y="920"/>
                    <a:pt x="457" y="920"/>
                  </a:cubicBezTo>
                  <a:cubicBezTo>
                    <a:pt x="712" y="920"/>
                    <a:pt x="916" y="712"/>
                    <a:pt x="916" y="460"/>
                  </a:cubicBezTo>
                  <a:cubicBezTo>
                    <a:pt x="916" y="206"/>
                    <a:pt x="712" y="1"/>
                    <a:pt x="457"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30;p51">
              <a:extLst>
                <a:ext uri="{FF2B5EF4-FFF2-40B4-BE49-F238E27FC236}">
                  <a16:creationId xmlns:a16="http://schemas.microsoft.com/office/drawing/2014/main" id="{54D24EA1-BC0F-F016-22FC-AF52BEBE3027}"/>
                </a:ext>
              </a:extLst>
            </p:cNvPr>
            <p:cNvSpPr/>
            <p:nvPr/>
          </p:nvSpPr>
          <p:spPr>
            <a:xfrm>
              <a:off x="7851465" y="4655293"/>
              <a:ext cx="126426" cy="60410"/>
            </a:xfrm>
            <a:custGeom>
              <a:avLst/>
              <a:gdLst/>
              <a:ahLst/>
              <a:cxnLst/>
              <a:rect l="l" t="t" r="r" b="b"/>
              <a:pathLst>
                <a:path w="2526" h="1207" extrusionOk="0">
                  <a:moveTo>
                    <a:pt x="266" y="1"/>
                  </a:moveTo>
                  <a:lnTo>
                    <a:pt x="1" y="1206"/>
                  </a:lnTo>
                  <a:lnTo>
                    <a:pt x="2333" y="1206"/>
                  </a:lnTo>
                  <a:cubicBezTo>
                    <a:pt x="2478" y="1206"/>
                    <a:pt x="2525" y="1012"/>
                    <a:pt x="2398" y="948"/>
                  </a:cubicBezTo>
                  <a:lnTo>
                    <a:pt x="1145" y="297"/>
                  </a:lnTo>
                  <a:lnTo>
                    <a:pt x="2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31;p51">
              <a:extLst>
                <a:ext uri="{FF2B5EF4-FFF2-40B4-BE49-F238E27FC236}">
                  <a16:creationId xmlns:a16="http://schemas.microsoft.com/office/drawing/2014/main" id="{34308347-5666-62E0-9C54-717F8AC74324}"/>
                </a:ext>
              </a:extLst>
            </p:cNvPr>
            <p:cNvSpPr/>
            <p:nvPr/>
          </p:nvSpPr>
          <p:spPr>
            <a:xfrm>
              <a:off x="7636200" y="4603391"/>
              <a:ext cx="228578" cy="107257"/>
            </a:xfrm>
            <a:custGeom>
              <a:avLst/>
              <a:gdLst/>
              <a:ahLst/>
              <a:cxnLst/>
              <a:rect l="l" t="t" r="r" b="b"/>
              <a:pathLst>
                <a:path w="4567" h="2143" extrusionOk="0">
                  <a:moveTo>
                    <a:pt x="2075" y="1"/>
                  </a:moveTo>
                  <a:lnTo>
                    <a:pt x="1" y="1481"/>
                  </a:lnTo>
                  <a:cubicBezTo>
                    <a:pt x="1431" y="1800"/>
                    <a:pt x="2807" y="2025"/>
                    <a:pt x="3603" y="2142"/>
                  </a:cubicBezTo>
                  <a:cubicBezTo>
                    <a:pt x="3859" y="2029"/>
                    <a:pt x="4164" y="1834"/>
                    <a:pt x="4466" y="1501"/>
                  </a:cubicBezTo>
                  <a:lnTo>
                    <a:pt x="4567" y="1038"/>
                  </a:lnTo>
                  <a:cubicBezTo>
                    <a:pt x="3684" y="756"/>
                    <a:pt x="2851" y="393"/>
                    <a:pt x="207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32;p51">
              <a:extLst>
                <a:ext uri="{FF2B5EF4-FFF2-40B4-BE49-F238E27FC236}">
                  <a16:creationId xmlns:a16="http://schemas.microsoft.com/office/drawing/2014/main" id="{77032C07-588F-3064-F7AC-CEBE887315DA}"/>
                </a:ext>
              </a:extLst>
            </p:cNvPr>
            <p:cNvSpPr/>
            <p:nvPr/>
          </p:nvSpPr>
          <p:spPr>
            <a:xfrm>
              <a:off x="7530494" y="4480969"/>
              <a:ext cx="499099" cy="234735"/>
            </a:xfrm>
            <a:custGeom>
              <a:avLst/>
              <a:gdLst/>
              <a:ahLst/>
              <a:cxnLst/>
              <a:rect l="l" t="t" r="r" b="b"/>
              <a:pathLst>
                <a:path w="9972" h="4690" extrusionOk="0">
                  <a:moveTo>
                    <a:pt x="8389" y="1"/>
                  </a:moveTo>
                  <a:cubicBezTo>
                    <a:pt x="7572" y="1"/>
                    <a:pt x="6547" y="223"/>
                    <a:pt x="5809" y="620"/>
                  </a:cubicBezTo>
                  <a:cubicBezTo>
                    <a:pt x="4463" y="1349"/>
                    <a:pt x="2489" y="2689"/>
                    <a:pt x="1" y="3491"/>
                  </a:cubicBezTo>
                  <a:lnTo>
                    <a:pt x="1" y="4689"/>
                  </a:lnTo>
                  <a:cubicBezTo>
                    <a:pt x="1" y="4689"/>
                    <a:pt x="3630" y="4642"/>
                    <a:pt x="6803" y="3367"/>
                  </a:cubicBezTo>
                  <a:cubicBezTo>
                    <a:pt x="9972" y="2091"/>
                    <a:pt x="9952" y="1204"/>
                    <a:pt x="9707" y="479"/>
                  </a:cubicBezTo>
                  <a:cubicBezTo>
                    <a:pt x="9595" y="152"/>
                    <a:pt x="9063" y="1"/>
                    <a:pt x="83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33;p51">
              <a:extLst>
                <a:ext uri="{FF2B5EF4-FFF2-40B4-BE49-F238E27FC236}">
                  <a16:creationId xmlns:a16="http://schemas.microsoft.com/office/drawing/2014/main" id="{88181192-6849-2A96-FE81-ED1CA2292798}"/>
                </a:ext>
              </a:extLst>
            </p:cNvPr>
            <p:cNvSpPr/>
            <p:nvPr/>
          </p:nvSpPr>
          <p:spPr>
            <a:xfrm>
              <a:off x="7603117" y="4377366"/>
              <a:ext cx="174624" cy="215966"/>
            </a:xfrm>
            <a:custGeom>
              <a:avLst/>
              <a:gdLst/>
              <a:ahLst/>
              <a:cxnLst/>
              <a:rect l="l" t="t" r="r" b="b"/>
              <a:pathLst>
                <a:path w="3489" h="4315" extrusionOk="0">
                  <a:moveTo>
                    <a:pt x="2439" y="1"/>
                  </a:moveTo>
                  <a:cubicBezTo>
                    <a:pt x="2425" y="1"/>
                    <a:pt x="2409" y="2"/>
                    <a:pt x="2394" y="5"/>
                  </a:cubicBezTo>
                  <a:lnTo>
                    <a:pt x="215" y="454"/>
                  </a:lnTo>
                  <a:cubicBezTo>
                    <a:pt x="84" y="482"/>
                    <a:pt x="0" y="606"/>
                    <a:pt x="24" y="736"/>
                  </a:cubicBezTo>
                  <a:lnTo>
                    <a:pt x="665" y="4117"/>
                  </a:lnTo>
                  <a:cubicBezTo>
                    <a:pt x="689" y="4234"/>
                    <a:pt x="790" y="4315"/>
                    <a:pt x="904" y="4315"/>
                  </a:cubicBezTo>
                  <a:cubicBezTo>
                    <a:pt x="922" y="4315"/>
                    <a:pt x="940" y="4313"/>
                    <a:pt x="957" y="4309"/>
                  </a:cubicBezTo>
                  <a:lnTo>
                    <a:pt x="3274" y="3795"/>
                  </a:lnTo>
                  <a:cubicBezTo>
                    <a:pt x="3404" y="3765"/>
                    <a:pt x="3488" y="3634"/>
                    <a:pt x="3458" y="3503"/>
                  </a:cubicBezTo>
                  <a:lnTo>
                    <a:pt x="2679" y="186"/>
                  </a:lnTo>
                  <a:cubicBezTo>
                    <a:pt x="2653" y="76"/>
                    <a:pt x="2553" y="1"/>
                    <a:pt x="2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34;p51">
              <a:extLst>
                <a:ext uri="{FF2B5EF4-FFF2-40B4-BE49-F238E27FC236}">
                  <a16:creationId xmlns:a16="http://schemas.microsoft.com/office/drawing/2014/main" id="{6A50D06F-E6BA-D19C-633F-5A7F8F745AE4}"/>
                </a:ext>
              </a:extLst>
            </p:cNvPr>
            <p:cNvSpPr/>
            <p:nvPr/>
          </p:nvSpPr>
          <p:spPr>
            <a:xfrm>
              <a:off x="7722586" y="4276915"/>
              <a:ext cx="275125" cy="266516"/>
            </a:xfrm>
            <a:custGeom>
              <a:avLst/>
              <a:gdLst/>
              <a:ahLst/>
              <a:cxnLst/>
              <a:rect l="l" t="t" r="r" b="b"/>
              <a:pathLst>
                <a:path w="5497" h="5325" extrusionOk="0">
                  <a:moveTo>
                    <a:pt x="5339" y="1"/>
                  </a:moveTo>
                  <a:lnTo>
                    <a:pt x="3478" y="790"/>
                  </a:lnTo>
                  <a:cubicBezTo>
                    <a:pt x="3559" y="1260"/>
                    <a:pt x="3555" y="1727"/>
                    <a:pt x="3445" y="2129"/>
                  </a:cubicBezTo>
                  <a:cubicBezTo>
                    <a:pt x="3106" y="3335"/>
                    <a:pt x="1739" y="4063"/>
                    <a:pt x="1739" y="4063"/>
                  </a:cubicBezTo>
                  <a:cubicBezTo>
                    <a:pt x="1484" y="4000"/>
                    <a:pt x="1518" y="3862"/>
                    <a:pt x="1135" y="3788"/>
                  </a:cubicBezTo>
                  <a:cubicBezTo>
                    <a:pt x="1024" y="3765"/>
                    <a:pt x="938" y="3757"/>
                    <a:pt x="872" y="3757"/>
                  </a:cubicBezTo>
                  <a:cubicBezTo>
                    <a:pt x="712" y="3757"/>
                    <a:pt x="672" y="3805"/>
                    <a:pt x="672" y="3805"/>
                  </a:cubicBezTo>
                  <a:lnTo>
                    <a:pt x="735" y="4070"/>
                  </a:lnTo>
                  <a:cubicBezTo>
                    <a:pt x="501" y="4133"/>
                    <a:pt x="27" y="4187"/>
                    <a:pt x="13" y="4308"/>
                  </a:cubicBezTo>
                  <a:cubicBezTo>
                    <a:pt x="1" y="4426"/>
                    <a:pt x="151" y="4483"/>
                    <a:pt x="151" y="4483"/>
                  </a:cubicBezTo>
                  <a:cubicBezTo>
                    <a:pt x="151" y="4483"/>
                    <a:pt x="24" y="4506"/>
                    <a:pt x="38" y="4624"/>
                  </a:cubicBezTo>
                  <a:cubicBezTo>
                    <a:pt x="47" y="4745"/>
                    <a:pt x="239" y="4771"/>
                    <a:pt x="239" y="4771"/>
                  </a:cubicBezTo>
                  <a:cubicBezTo>
                    <a:pt x="182" y="4808"/>
                    <a:pt x="175" y="4983"/>
                    <a:pt x="481" y="4990"/>
                  </a:cubicBezTo>
                  <a:cubicBezTo>
                    <a:pt x="486" y="4990"/>
                    <a:pt x="491" y="4990"/>
                    <a:pt x="496" y="4990"/>
                  </a:cubicBezTo>
                  <a:cubicBezTo>
                    <a:pt x="799" y="4990"/>
                    <a:pt x="1075" y="4899"/>
                    <a:pt x="1075" y="4899"/>
                  </a:cubicBezTo>
                  <a:lnTo>
                    <a:pt x="1075" y="4899"/>
                  </a:lnTo>
                  <a:cubicBezTo>
                    <a:pt x="1075" y="4899"/>
                    <a:pt x="880" y="5057"/>
                    <a:pt x="806" y="5164"/>
                  </a:cubicBezTo>
                  <a:cubicBezTo>
                    <a:pt x="738" y="5272"/>
                    <a:pt x="806" y="5324"/>
                    <a:pt x="874" y="5324"/>
                  </a:cubicBezTo>
                  <a:cubicBezTo>
                    <a:pt x="903" y="5324"/>
                    <a:pt x="932" y="5314"/>
                    <a:pt x="951" y="5295"/>
                  </a:cubicBezTo>
                  <a:cubicBezTo>
                    <a:pt x="1011" y="5231"/>
                    <a:pt x="1108" y="5100"/>
                    <a:pt x="1394" y="4970"/>
                  </a:cubicBezTo>
                  <a:cubicBezTo>
                    <a:pt x="1682" y="4835"/>
                    <a:pt x="1800" y="4808"/>
                    <a:pt x="1800" y="4808"/>
                  </a:cubicBezTo>
                  <a:cubicBezTo>
                    <a:pt x="3281" y="4600"/>
                    <a:pt x="5496" y="2717"/>
                    <a:pt x="5392" y="538"/>
                  </a:cubicBezTo>
                  <a:cubicBezTo>
                    <a:pt x="5382" y="357"/>
                    <a:pt x="5362" y="179"/>
                    <a:pt x="5339" y="1"/>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35;p51">
              <a:extLst>
                <a:ext uri="{FF2B5EF4-FFF2-40B4-BE49-F238E27FC236}">
                  <a16:creationId xmlns:a16="http://schemas.microsoft.com/office/drawing/2014/main" id="{1CC3C919-48FC-1D34-2B4D-4AF7FA0C0462}"/>
                </a:ext>
              </a:extLst>
            </p:cNvPr>
            <p:cNvSpPr/>
            <p:nvPr/>
          </p:nvSpPr>
          <p:spPr>
            <a:xfrm>
              <a:off x="7791154" y="4060149"/>
              <a:ext cx="198648" cy="256306"/>
            </a:xfrm>
            <a:custGeom>
              <a:avLst/>
              <a:gdLst/>
              <a:ahLst/>
              <a:cxnLst/>
              <a:rect l="l" t="t" r="r" b="b"/>
              <a:pathLst>
                <a:path w="3969" h="5121" extrusionOk="0">
                  <a:moveTo>
                    <a:pt x="1310" y="1"/>
                  </a:moveTo>
                  <a:cubicBezTo>
                    <a:pt x="1310" y="1"/>
                    <a:pt x="0" y="1894"/>
                    <a:pt x="887" y="2707"/>
                  </a:cubicBezTo>
                  <a:cubicBezTo>
                    <a:pt x="1474" y="3247"/>
                    <a:pt x="1951" y="4194"/>
                    <a:pt x="2108" y="5121"/>
                  </a:cubicBezTo>
                  <a:cubicBezTo>
                    <a:pt x="2551" y="5020"/>
                    <a:pt x="3196" y="4805"/>
                    <a:pt x="3969" y="4332"/>
                  </a:cubicBezTo>
                  <a:cubicBezTo>
                    <a:pt x="3673" y="2381"/>
                    <a:pt x="2350" y="712"/>
                    <a:pt x="13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36;p51">
              <a:extLst>
                <a:ext uri="{FF2B5EF4-FFF2-40B4-BE49-F238E27FC236}">
                  <a16:creationId xmlns:a16="http://schemas.microsoft.com/office/drawing/2014/main" id="{D6803946-8DC4-A924-D17C-60A247CABD8E}"/>
                </a:ext>
              </a:extLst>
            </p:cNvPr>
            <p:cNvSpPr/>
            <p:nvPr/>
          </p:nvSpPr>
          <p:spPr>
            <a:xfrm>
              <a:off x="7282646" y="4479718"/>
              <a:ext cx="81582" cy="190941"/>
            </a:xfrm>
            <a:custGeom>
              <a:avLst/>
              <a:gdLst/>
              <a:ahLst/>
              <a:cxnLst/>
              <a:rect l="l" t="t" r="r" b="b"/>
              <a:pathLst>
                <a:path w="1630" h="3815" extrusionOk="0">
                  <a:moveTo>
                    <a:pt x="1" y="1"/>
                  </a:moveTo>
                  <a:lnTo>
                    <a:pt x="743" y="3815"/>
                  </a:lnTo>
                  <a:lnTo>
                    <a:pt x="1629" y="3781"/>
                  </a:lnTo>
                  <a:cubicBezTo>
                    <a:pt x="1629" y="3781"/>
                    <a:pt x="1629" y="2975"/>
                    <a:pt x="1445" y="914"/>
                  </a:cubicBezTo>
                  <a:lnTo>
                    <a:pt x="1" y="1"/>
                  </a:lnTo>
                  <a:close/>
                </a:path>
              </a:pathLst>
            </a:custGeom>
            <a:solidFill>
              <a:srgbClr val="FFA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7;p51">
              <a:extLst>
                <a:ext uri="{FF2B5EF4-FFF2-40B4-BE49-F238E27FC236}">
                  <a16:creationId xmlns:a16="http://schemas.microsoft.com/office/drawing/2014/main" id="{6E6BB18E-576C-C221-9BD9-9F497D08C800}"/>
                </a:ext>
              </a:extLst>
            </p:cNvPr>
            <p:cNvSpPr/>
            <p:nvPr/>
          </p:nvSpPr>
          <p:spPr>
            <a:xfrm>
              <a:off x="7314929" y="4668957"/>
              <a:ext cx="129479" cy="46747"/>
            </a:xfrm>
            <a:custGeom>
              <a:avLst/>
              <a:gdLst/>
              <a:ahLst/>
              <a:cxnLst/>
              <a:rect l="l" t="t" r="r" b="b"/>
              <a:pathLst>
                <a:path w="2587" h="934" extrusionOk="0">
                  <a:moveTo>
                    <a:pt x="984" y="0"/>
                  </a:moveTo>
                  <a:lnTo>
                    <a:pt x="98" y="34"/>
                  </a:lnTo>
                  <a:lnTo>
                    <a:pt x="1" y="933"/>
                  </a:lnTo>
                  <a:lnTo>
                    <a:pt x="2586" y="933"/>
                  </a:lnTo>
                  <a:lnTo>
                    <a:pt x="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38;p51">
              <a:extLst>
                <a:ext uri="{FF2B5EF4-FFF2-40B4-BE49-F238E27FC236}">
                  <a16:creationId xmlns:a16="http://schemas.microsoft.com/office/drawing/2014/main" id="{C67DEB5E-2944-DEB4-0BE7-A8BD452E3BE8}"/>
                </a:ext>
              </a:extLst>
            </p:cNvPr>
            <p:cNvSpPr/>
            <p:nvPr/>
          </p:nvSpPr>
          <p:spPr>
            <a:xfrm>
              <a:off x="7300664" y="4571810"/>
              <a:ext cx="1051" cy="5606"/>
            </a:xfrm>
            <a:custGeom>
              <a:avLst/>
              <a:gdLst/>
              <a:ahLst/>
              <a:cxnLst/>
              <a:rect l="l" t="t" r="r" b="b"/>
              <a:pathLst>
                <a:path w="21" h="112" extrusionOk="0">
                  <a:moveTo>
                    <a:pt x="0" y="1"/>
                  </a:moveTo>
                  <a:lnTo>
                    <a:pt x="0" y="1"/>
                  </a:lnTo>
                  <a:lnTo>
                    <a:pt x="20" y="111"/>
                  </a:lnTo>
                  <a:lnTo>
                    <a:pt x="20" y="111"/>
                  </a:lnTo>
                  <a:close/>
                </a:path>
              </a:pathLst>
            </a:custGeom>
            <a:solidFill>
              <a:srgbClr val="3D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39;p51">
              <a:extLst>
                <a:ext uri="{FF2B5EF4-FFF2-40B4-BE49-F238E27FC236}">
                  <a16:creationId xmlns:a16="http://schemas.microsoft.com/office/drawing/2014/main" id="{5BB77AB1-833C-C98B-58DF-F776FC5C6410}"/>
                </a:ext>
              </a:extLst>
            </p:cNvPr>
            <p:cNvSpPr/>
            <p:nvPr/>
          </p:nvSpPr>
          <p:spPr>
            <a:xfrm>
              <a:off x="7300664" y="4571810"/>
              <a:ext cx="43393" cy="5606"/>
            </a:xfrm>
            <a:custGeom>
              <a:avLst/>
              <a:gdLst/>
              <a:ahLst/>
              <a:cxnLst/>
              <a:rect l="l" t="t" r="r" b="b"/>
              <a:pathLst>
                <a:path w="867" h="112" extrusionOk="0">
                  <a:moveTo>
                    <a:pt x="0" y="1"/>
                  </a:moveTo>
                  <a:lnTo>
                    <a:pt x="20" y="111"/>
                  </a:lnTo>
                  <a:cubicBezTo>
                    <a:pt x="302" y="82"/>
                    <a:pt x="588" y="44"/>
                    <a:pt x="866" y="1"/>
                  </a:cubicBezTo>
                  <a:close/>
                </a:path>
              </a:pathLst>
            </a:custGeom>
            <a:solidFill>
              <a:srgbClr val="FF84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40;p51">
              <a:extLst>
                <a:ext uri="{FF2B5EF4-FFF2-40B4-BE49-F238E27FC236}">
                  <a16:creationId xmlns:a16="http://schemas.microsoft.com/office/drawing/2014/main" id="{BB070F3E-7327-2F99-12D0-A7ADC4D31A3F}"/>
                </a:ext>
              </a:extLst>
            </p:cNvPr>
            <p:cNvSpPr/>
            <p:nvPr/>
          </p:nvSpPr>
          <p:spPr>
            <a:xfrm>
              <a:off x="7354919" y="4525464"/>
              <a:ext cx="250" cy="551"/>
            </a:xfrm>
            <a:custGeom>
              <a:avLst/>
              <a:gdLst/>
              <a:ahLst/>
              <a:cxnLst/>
              <a:rect l="l" t="t" r="r" b="b"/>
              <a:pathLst>
                <a:path w="5" h="11" extrusionOk="0">
                  <a:moveTo>
                    <a:pt x="1" y="0"/>
                  </a:moveTo>
                  <a:cubicBezTo>
                    <a:pt x="1" y="4"/>
                    <a:pt x="4" y="7"/>
                    <a:pt x="4" y="10"/>
                  </a:cubicBezTo>
                  <a:cubicBezTo>
                    <a:pt x="4" y="7"/>
                    <a:pt x="4" y="4"/>
                    <a:pt x="1" y="0"/>
                  </a:cubicBezTo>
                  <a:close/>
                </a:path>
              </a:pathLst>
            </a:custGeom>
            <a:solidFill>
              <a:srgbClr val="3DA6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41;p51">
              <a:extLst>
                <a:ext uri="{FF2B5EF4-FFF2-40B4-BE49-F238E27FC236}">
                  <a16:creationId xmlns:a16="http://schemas.microsoft.com/office/drawing/2014/main" id="{50357084-2A9D-2F5F-394F-DAB55A27F1AC}"/>
                </a:ext>
              </a:extLst>
            </p:cNvPr>
            <p:cNvSpPr/>
            <p:nvPr/>
          </p:nvSpPr>
          <p:spPr>
            <a:xfrm>
              <a:off x="7282646" y="4479718"/>
              <a:ext cx="76026" cy="92142"/>
            </a:xfrm>
            <a:custGeom>
              <a:avLst/>
              <a:gdLst/>
              <a:ahLst/>
              <a:cxnLst/>
              <a:rect l="l" t="t" r="r" b="b"/>
              <a:pathLst>
                <a:path w="1519" h="1841" extrusionOk="0">
                  <a:moveTo>
                    <a:pt x="1" y="1"/>
                  </a:moveTo>
                  <a:lnTo>
                    <a:pt x="360" y="1841"/>
                  </a:lnTo>
                  <a:lnTo>
                    <a:pt x="1226" y="1841"/>
                  </a:lnTo>
                  <a:cubicBezTo>
                    <a:pt x="1324" y="1827"/>
                    <a:pt x="1421" y="1810"/>
                    <a:pt x="1519" y="1793"/>
                  </a:cubicBezTo>
                  <a:cubicBezTo>
                    <a:pt x="1516" y="1753"/>
                    <a:pt x="1512" y="1713"/>
                    <a:pt x="1508" y="1673"/>
                  </a:cubicBezTo>
                  <a:cubicBezTo>
                    <a:pt x="1496" y="1482"/>
                    <a:pt x="1479" y="1273"/>
                    <a:pt x="1458" y="1051"/>
                  </a:cubicBezTo>
                  <a:cubicBezTo>
                    <a:pt x="1458" y="1038"/>
                    <a:pt x="1455" y="1025"/>
                    <a:pt x="1455" y="1011"/>
                  </a:cubicBezTo>
                  <a:lnTo>
                    <a:pt x="1455" y="1008"/>
                  </a:lnTo>
                  <a:cubicBezTo>
                    <a:pt x="1451" y="984"/>
                    <a:pt x="1451" y="958"/>
                    <a:pt x="1448" y="935"/>
                  </a:cubicBezTo>
                  <a:lnTo>
                    <a:pt x="1448" y="927"/>
                  </a:lnTo>
                  <a:lnTo>
                    <a:pt x="1448" y="924"/>
                  </a:lnTo>
                  <a:cubicBezTo>
                    <a:pt x="1448" y="921"/>
                    <a:pt x="1448" y="918"/>
                    <a:pt x="1445" y="914"/>
                  </a:cubicBezTo>
                  <a:lnTo>
                    <a:pt x="1160" y="733"/>
                  </a:lnTo>
                  <a:lnTo>
                    <a:pt x="1008" y="639"/>
                  </a:lnTo>
                  <a:lnTo>
                    <a:pt x="1"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42;p51">
              <a:extLst>
                <a:ext uri="{FF2B5EF4-FFF2-40B4-BE49-F238E27FC236}">
                  <a16:creationId xmlns:a16="http://schemas.microsoft.com/office/drawing/2014/main" id="{A3F989D7-7474-5530-65BC-49987DE2DEF4}"/>
                </a:ext>
              </a:extLst>
            </p:cNvPr>
            <p:cNvSpPr/>
            <p:nvPr/>
          </p:nvSpPr>
          <p:spPr>
            <a:xfrm>
              <a:off x="6996561" y="4566455"/>
              <a:ext cx="1201" cy="5205"/>
            </a:xfrm>
            <a:custGeom>
              <a:avLst/>
              <a:gdLst/>
              <a:ahLst/>
              <a:cxnLst/>
              <a:rect l="l" t="t" r="r" b="b"/>
              <a:pathLst>
                <a:path w="24" h="104" extrusionOk="0">
                  <a:moveTo>
                    <a:pt x="24" y="0"/>
                  </a:moveTo>
                  <a:lnTo>
                    <a:pt x="24" y="0"/>
                  </a:lnTo>
                  <a:lnTo>
                    <a:pt x="0" y="104"/>
                  </a:lnTo>
                  <a:lnTo>
                    <a:pt x="0" y="104"/>
                  </a:lnTo>
                  <a:close/>
                </a:path>
              </a:pathLst>
            </a:custGeom>
            <a:solidFill>
              <a:srgbClr val="BDD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43;p51">
              <a:extLst>
                <a:ext uri="{FF2B5EF4-FFF2-40B4-BE49-F238E27FC236}">
                  <a16:creationId xmlns:a16="http://schemas.microsoft.com/office/drawing/2014/main" id="{A9FF252B-6AC9-A06E-39BE-0054FE418D04}"/>
                </a:ext>
              </a:extLst>
            </p:cNvPr>
            <p:cNvSpPr/>
            <p:nvPr/>
          </p:nvSpPr>
          <p:spPr>
            <a:xfrm>
              <a:off x="6997712" y="4478417"/>
              <a:ext cx="17017" cy="88038"/>
            </a:xfrm>
            <a:custGeom>
              <a:avLst/>
              <a:gdLst/>
              <a:ahLst/>
              <a:cxnLst/>
              <a:rect l="l" t="t" r="r" b="b"/>
              <a:pathLst>
                <a:path w="340" h="1759" extrusionOk="0">
                  <a:moveTo>
                    <a:pt x="340" y="0"/>
                  </a:moveTo>
                  <a:lnTo>
                    <a:pt x="340" y="0"/>
                  </a:lnTo>
                  <a:lnTo>
                    <a:pt x="1" y="1759"/>
                  </a:lnTo>
                  <a:lnTo>
                    <a:pt x="1" y="1759"/>
                  </a:lnTo>
                  <a:close/>
                </a:path>
              </a:pathLst>
            </a:custGeom>
            <a:solidFill>
              <a:srgbClr val="BDD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44;p51">
              <a:extLst>
                <a:ext uri="{FF2B5EF4-FFF2-40B4-BE49-F238E27FC236}">
                  <a16:creationId xmlns:a16="http://schemas.microsoft.com/office/drawing/2014/main" id="{64C8129B-7447-42E8-317A-AE2E65083500}"/>
                </a:ext>
              </a:extLst>
            </p:cNvPr>
            <p:cNvSpPr/>
            <p:nvPr/>
          </p:nvSpPr>
          <p:spPr>
            <a:xfrm>
              <a:off x="6938903" y="4478417"/>
              <a:ext cx="75826" cy="88038"/>
            </a:xfrm>
            <a:custGeom>
              <a:avLst/>
              <a:gdLst/>
              <a:ahLst/>
              <a:cxnLst/>
              <a:rect l="l" t="t" r="r" b="b"/>
              <a:pathLst>
                <a:path w="1515" h="1759" extrusionOk="0">
                  <a:moveTo>
                    <a:pt x="1515" y="0"/>
                  </a:moveTo>
                  <a:lnTo>
                    <a:pt x="68" y="913"/>
                  </a:lnTo>
                  <a:cubicBezTo>
                    <a:pt x="44" y="1202"/>
                    <a:pt x="20" y="1464"/>
                    <a:pt x="0" y="1702"/>
                  </a:cubicBezTo>
                  <a:cubicBezTo>
                    <a:pt x="118" y="1722"/>
                    <a:pt x="239" y="1739"/>
                    <a:pt x="367" y="1759"/>
                  </a:cubicBezTo>
                  <a:lnTo>
                    <a:pt x="1176" y="1759"/>
                  </a:lnTo>
                  <a:lnTo>
                    <a:pt x="1515"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45;p51">
              <a:extLst>
                <a:ext uri="{FF2B5EF4-FFF2-40B4-BE49-F238E27FC236}">
                  <a16:creationId xmlns:a16="http://schemas.microsoft.com/office/drawing/2014/main" id="{C3C3A970-B63F-3F82-5592-31D292619E74}"/>
                </a:ext>
              </a:extLst>
            </p:cNvPr>
            <p:cNvSpPr/>
            <p:nvPr/>
          </p:nvSpPr>
          <p:spPr>
            <a:xfrm>
              <a:off x="6942256" y="3799238"/>
              <a:ext cx="413713" cy="740740"/>
            </a:xfrm>
            <a:custGeom>
              <a:avLst/>
              <a:gdLst/>
              <a:ahLst/>
              <a:cxnLst/>
              <a:rect l="l" t="t" r="r" b="b"/>
              <a:pathLst>
                <a:path w="8266" h="14800" extrusionOk="0">
                  <a:moveTo>
                    <a:pt x="1733" y="0"/>
                  </a:moveTo>
                  <a:cubicBezTo>
                    <a:pt x="1733" y="0"/>
                    <a:pt x="461" y="8440"/>
                    <a:pt x="1" y="14483"/>
                  </a:cubicBezTo>
                  <a:cubicBezTo>
                    <a:pt x="1" y="14483"/>
                    <a:pt x="2330" y="14800"/>
                    <a:pt x="4779" y="14800"/>
                  </a:cubicBezTo>
                  <a:cubicBezTo>
                    <a:pt x="6003" y="14800"/>
                    <a:pt x="7258" y="14720"/>
                    <a:pt x="8266" y="14483"/>
                  </a:cubicBezTo>
                  <a:cubicBezTo>
                    <a:pt x="8266" y="14483"/>
                    <a:pt x="7759" y="7101"/>
                    <a:pt x="7380" y="4707"/>
                  </a:cubicBezTo>
                  <a:cubicBezTo>
                    <a:pt x="7003" y="2310"/>
                    <a:pt x="6634" y="0"/>
                    <a:pt x="66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46;p51">
              <a:extLst>
                <a:ext uri="{FF2B5EF4-FFF2-40B4-BE49-F238E27FC236}">
                  <a16:creationId xmlns:a16="http://schemas.microsoft.com/office/drawing/2014/main" id="{7EB5078D-4DB5-4EB0-CA71-BE1A7143475A}"/>
                </a:ext>
              </a:extLst>
            </p:cNvPr>
            <p:cNvSpPr/>
            <p:nvPr/>
          </p:nvSpPr>
          <p:spPr>
            <a:xfrm>
              <a:off x="6554619" y="4242981"/>
              <a:ext cx="705605" cy="27077"/>
            </a:xfrm>
            <a:custGeom>
              <a:avLst/>
              <a:gdLst/>
              <a:ahLst/>
              <a:cxnLst/>
              <a:rect l="l" t="t" r="r" b="b"/>
              <a:pathLst>
                <a:path w="14098" h="541" extrusionOk="0">
                  <a:moveTo>
                    <a:pt x="0" y="0"/>
                  </a:moveTo>
                  <a:lnTo>
                    <a:pt x="0" y="541"/>
                  </a:lnTo>
                  <a:lnTo>
                    <a:pt x="14097" y="541"/>
                  </a:lnTo>
                  <a:lnTo>
                    <a:pt x="14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47;p51">
              <a:extLst>
                <a:ext uri="{FF2B5EF4-FFF2-40B4-BE49-F238E27FC236}">
                  <a16:creationId xmlns:a16="http://schemas.microsoft.com/office/drawing/2014/main" id="{C835531B-1B9A-8720-6421-6CBE62A8EDB8}"/>
                </a:ext>
              </a:extLst>
            </p:cNvPr>
            <p:cNvSpPr/>
            <p:nvPr/>
          </p:nvSpPr>
          <p:spPr>
            <a:xfrm>
              <a:off x="6146461" y="4262951"/>
              <a:ext cx="503153" cy="411061"/>
            </a:xfrm>
            <a:custGeom>
              <a:avLst/>
              <a:gdLst/>
              <a:ahLst/>
              <a:cxnLst/>
              <a:rect l="l" t="t" r="r" b="b"/>
              <a:pathLst>
                <a:path w="10053" h="8213" extrusionOk="0">
                  <a:moveTo>
                    <a:pt x="1672" y="1"/>
                  </a:moveTo>
                  <a:lnTo>
                    <a:pt x="1" y="1807"/>
                  </a:lnTo>
                  <a:cubicBezTo>
                    <a:pt x="1" y="1807"/>
                    <a:pt x="1240" y="2126"/>
                    <a:pt x="4036" y="3332"/>
                  </a:cubicBezTo>
                  <a:cubicBezTo>
                    <a:pt x="6836" y="4533"/>
                    <a:pt x="9344" y="8213"/>
                    <a:pt x="9344" y="8213"/>
                  </a:cubicBezTo>
                  <a:lnTo>
                    <a:pt x="10052" y="7723"/>
                  </a:lnTo>
                  <a:cubicBezTo>
                    <a:pt x="10052" y="7723"/>
                    <a:pt x="9351" y="5084"/>
                    <a:pt x="7151" y="2694"/>
                  </a:cubicBezTo>
                  <a:cubicBezTo>
                    <a:pt x="4956" y="303"/>
                    <a:pt x="1672" y="1"/>
                    <a:pt x="1672" y="1"/>
                  </a:cubicBezTo>
                  <a:close/>
                </a:path>
              </a:pathLst>
            </a:custGeom>
            <a:solidFill>
              <a:srgbClr val="282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48;p51">
              <a:extLst>
                <a:ext uri="{FF2B5EF4-FFF2-40B4-BE49-F238E27FC236}">
                  <a16:creationId xmlns:a16="http://schemas.microsoft.com/office/drawing/2014/main" id="{11B315B3-2EAA-B845-AEB9-420D3FB5F62B}"/>
                </a:ext>
              </a:extLst>
            </p:cNvPr>
            <p:cNvSpPr/>
            <p:nvPr/>
          </p:nvSpPr>
          <p:spPr>
            <a:xfrm>
              <a:off x="6614079" y="4646234"/>
              <a:ext cx="120871" cy="69469"/>
            </a:xfrm>
            <a:custGeom>
              <a:avLst/>
              <a:gdLst/>
              <a:ahLst/>
              <a:cxnLst/>
              <a:rect l="l" t="t" r="r" b="b"/>
              <a:pathLst>
                <a:path w="2415" h="1388" extrusionOk="0">
                  <a:moveTo>
                    <a:pt x="2415" y="1"/>
                  </a:moveTo>
                  <a:lnTo>
                    <a:pt x="709" y="65"/>
                  </a:lnTo>
                  <a:lnTo>
                    <a:pt x="1" y="555"/>
                  </a:lnTo>
                  <a:lnTo>
                    <a:pt x="343" y="1387"/>
                  </a:lnTo>
                  <a:lnTo>
                    <a:pt x="24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49;p51">
              <a:extLst>
                <a:ext uri="{FF2B5EF4-FFF2-40B4-BE49-F238E27FC236}">
                  <a16:creationId xmlns:a16="http://schemas.microsoft.com/office/drawing/2014/main" id="{4C007A18-7C8E-7AB7-40FD-9D3606800A4E}"/>
                </a:ext>
              </a:extLst>
            </p:cNvPr>
            <p:cNvSpPr/>
            <p:nvPr/>
          </p:nvSpPr>
          <p:spPr>
            <a:xfrm>
              <a:off x="7450864" y="4318407"/>
              <a:ext cx="151101" cy="197347"/>
            </a:xfrm>
            <a:custGeom>
              <a:avLst/>
              <a:gdLst/>
              <a:ahLst/>
              <a:cxnLst/>
              <a:rect l="l" t="t" r="r" b="b"/>
              <a:pathLst>
                <a:path w="3019" h="3943" extrusionOk="0">
                  <a:moveTo>
                    <a:pt x="1827" y="1"/>
                  </a:moveTo>
                  <a:cubicBezTo>
                    <a:pt x="1116" y="1868"/>
                    <a:pt x="1" y="3335"/>
                    <a:pt x="1" y="3335"/>
                  </a:cubicBezTo>
                  <a:lnTo>
                    <a:pt x="1045" y="3942"/>
                  </a:lnTo>
                  <a:cubicBezTo>
                    <a:pt x="1776" y="3479"/>
                    <a:pt x="2647" y="1666"/>
                    <a:pt x="3019" y="837"/>
                  </a:cubicBezTo>
                  <a:lnTo>
                    <a:pt x="1827" y="1"/>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50;p51">
              <a:extLst>
                <a:ext uri="{FF2B5EF4-FFF2-40B4-BE49-F238E27FC236}">
                  <a16:creationId xmlns:a16="http://schemas.microsoft.com/office/drawing/2014/main" id="{B8958831-269D-1CBC-3B04-051736D30F92}"/>
                </a:ext>
              </a:extLst>
            </p:cNvPr>
            <p:cNvSpPr/>
            <p:nvPr/>
          </p:nvSpPr>
          <p:spPr>
            <a:xfrm>
              <a:off x="7310674" y="4443632"/>
              <a:ext cx="554104" cy="272072"/>
            </a:xfrm>
            <a:custGeom>
              <a:avLst/>
              <a:gdLst/>
              <a:ahLst/>
              <a:cxnLst/>
              <a:rect l="l" t="t" r="r" b="b"/>
              <a:pathLst>
                <a:path w="11071" h="5436" extrusionOk="0">
                  <a:moveTo>
                    <a:pt x="2580" y="0"/>
                  </a:moveTo>
                  <a:cubicBezTo>
                    <a:pt x="1191" y="0"/>
                    <a:pt x="1" y="1700"/>
                    <a:pt x="1969" y="3092"/>
                  </a:cubicBezTo>
                  <a:cubicBezTo>
                    <a:pt x="4058" y="4566"/>
                    <a:pt x="10806" y="5435"/>
                    <a:pt x="10806" y="5435"/>
                  </a:cubicBezTo>
                  <a:lnTo>
                    <a:pt x="11071" y="4230"/>
                  </a:lnTo>
                  <a:cubicBezTo>
                    <a:pt x="7230" y="3008"/>
                    <a:pt x="4326" y="252"/>
                    <a:pt x="2835" y="20"/>
                  </a:cubicBezTo>
                  <a:cubicBezTo>
                    <a:pt x="2750" y="7"/>
                    <a:pt x="2664" y="0"/>
                    <a:pt x="2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51;p51">
              <a:extLst>
                <a:ext uri="{FF2B5EF4-FFF2-40B4-BE49-F238E27FC236}">
                  <a16:creationId xmlns:a16="http://schemas.microsoft.com/office/drawing/2014/main" id="{E383D11D-7DC4-B292-0844-6E6088E2308E}"/>
                </a:ext>
              </a:extLst>
            </p:cNvPr>
            <p:cNvSpPr/>
            <p:nvPr/>
          </p:nvSpPr>
          <p:spPr>
            <a:xfrm>
              <a:off x="7413727" y="4655694"/>
              <a:ext cx="116817" cy="60010"/>
            </a:xfrm>
            <a:custGeom>
              <a:avLst/>
              <a:gdLst/>
              <a:ahLst/>
              <a:cxnLst/>
              <a:rect l="l" t="t" r="r" b="b"/>
              <a:pathLst>
                <a:path w="2334" h="1199" extrusionOk="0">
                  <a:moveTo>
                    <a:pt x="2334" y="0"/>
                  </a:moveTo>
                  <a:lnTo>
                    <a:pt x="1320" y="326"/>
                  </a:lnTo>
                  <a:lnTo>
                    <a:pt x="175" y="856"/>
                  </a:lnTo>
                  <a:cubicBezTo>
                    <a:pt x="1" y="936"/>
                    <a:pt x="58" y="1198"/>
                    <a:pt x="253" y="1198"/>
                  </a:cubicBezTo>
                  <a:lnTo>
                    <a:pt x="2334" y="1198"/>
                  </a:lnTo>
                  <a:lnTo>
                    <a:pt x="2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452;p51">
              <a:extLst>
                <a:ext uri="{FF2B5EF4-FFF2-40B4-BE49-F238E27FC236}">
                  <a16:creationId xmlns:a16="http://schemas.microsoft.com/office/drawing/2014/main" id="{AD175028-C894-5A58-9C98-FA58991A85A6}"/>
                </a:ext>
              </a:extLst>
            </p:cNvPr>
            <p:cNvGrpSpPr/>
            <p:nvPr/>
          </p:nvGrpSpPr>
          <p:grpSpPr>
            <a:xfrm>
              <a:off x="6731629" y="4254175"/>
              <a:ext cx="359100" cy="461819"/>
              <a:chOff x="6857425" y="2442956"/>
              <a:chExt cx="359100" cy="461819"/>
            </a:xfrm>
          </p:grpSpPr>
          <p:cxnSp>
            <p:nvCxnSpPr>
              <p:cNvPr id="159" name="Google Shape;1453;p51">
                <a:extLst>
                  <a:ext uri="{FF2B5EF4-FFF2-40B4-BE49-F238E27FC236}">
                    <a16:creationId xmlns:a16="http://schemas.microsoft.com/office/drawing/2014/main" id="{00B70090-326D-5526-1CCF-D8249CDBAE1A}"/>
                  </a:ext>
                </a:extLst>
              </p:cNvPr>
              <p:cNvCxnSpPr/>
              <p:nvPr/>
            </p:nvCxnSpPr>
            <p:spPr>
              <a:xfrm>
                <a:off x="7036971" y="2442956"/>
                <a:ext cx="0" cy="46170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454;p51">
                <a:extLst>
                  <a:ext uri="{FF2B5EF4-FFF2-40B4-BE49-F238E27FC236}">
                    <a16:creationId xmlns:a16="http://schemas.microsoft.com/office/drawing/2014/main" id="{EBE8FA09-FE54-CCE7-6C91-5527AD3B58B2}"/>
                  </a:ext>
                </a:extLst>
              </p:cNvPr>
              <p:cNvCxnSpPr/>
              <p:nvPr/>
            </p:nvCxnSpPr>
            <p:spPr>
              <a:xfrm>
                <a:off x="6857425" y="2904775"/>
                <a:ext cx="3591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99334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192" name="Google Shape;2249;p29">
            <a:extLst>
              <a:ext uri="{FF2B5EF4-FFF2-40B4-BE49-F238E27FC236}">
                <a16:creationId xmlns:a16="http://schemas.microsoft.com/office/drawing/2014/main" id="{A1F63876-8694-5857-A466-0827FBFE4FF5}"/>
              </a:ext>
            </a:extLst>
          </p:cNvPr>
          <p:cNvSpPr/>
          <p:nvPr/>
        </p:nvSpPr>
        <p:spPr>
          <a:xfrm rot="10800000" flipH="1">
            <a:off x="751972" y="1738800"/>
            <a:ext cx="1061588" cy="4446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txBox="1">
            <a:spLocks noGrp="1"/>
          </p:cNvSpPr>
          <p:nvPr>
            <p:ph type="title" idx="2"/>
          </p:nvPr>
        </p:nvSpPr>
        <p:spPr>
          <a:xfrm>
            <a:off x="720082" y="1528000"/>
            <a:ext cx="1191220" cy="6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600" dirty="0"/>
              <a:t>03</a:t>
            </a:r>
            <a:endParaRPr sz="6600" dirty="0"/>
          </a:p>
        </p:txBody>
      </p:sp>
      <p:sp>
        <p:nvSpPr>
          <p:cNvPr id="2304" name="Google Shape;2304;p32"/>
          <p:cNvSpPr txBox="1">
            <a:spLocks noGrp="1"/>
          </p:cNvSpPr>
          <p:nvPr>
            <p:ph type="title"/>
          </p:nvPr>
        </p:nvSpPr>
        <p:spPr>
          <a:xfrm>
            <a:off x="717600" y="2352150"/>
            <a:ext cx="4017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NEED OF THIS APP</a:t>
            </a:r>
          </a:p>
        </p:txBody>
      </p:sp>
      <p:sp>
        <p:nvSpPr>
          <p:cNvPr id="2306" name="Google Shape;2306;p32"/>
          <p:cNvSpPr txBox="1">
            <a:spLocks noGrp="1"/>
          </p:cNvSpPr>
          <p:nvPr>
            <p:ph type="subTitle" idx="1"/>
          </p:nvPr>
        </p:nvSpPr>
        <p:spPr>
          <a:xfrm>
            <a:off x="715100" y="3193950"/>
            <a:ext cx="2688499" cy="75321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dirty="0"/>
              <a:t>Why we are developing this application</a:t>
            </a:r>
          </a:p>
        </p:txBody>
      </p:sp>
      <p:grpSp>
        <p:nvGrpSpPr>
          <p:cNvPr id="193" name="Google Shape;1317;p51">
            <a:extLst>
              <a:ext uri="{FF2B5EF4-FFF2-40B4-BE49-F238E27FC236}">
                <a16:creationId xmlns:a16="http://schemas.microsoft.com/office/drawing/2014/main" id="{52ABCB0D-748F-7366-7255-BC2B6EB4472F}"/>
              </a:ext>
            </a:extLst>
          </p:cNvPr>
          <p:cNvGrpSpPr/>
          <p:nvPr/>
        </p:nvGrpSpPr>
        <p:grpSpPr>
          <a:xfrm>
            <a:off x="6313644" y="2427938"/>
            <a:ext cx="2728756" cy="2715562"/>
            <a:chOff x="6690212" y="1121576"/>
            <a:chExt cx="1791863" cy="1783199"/>
          </a:xfrm>
        </p:grpSpPr>
        <p:grpSp>
          <p:nvGrpSpPr>
            <p:cNvPr id="194" name="Google Shape;1318;p51">
              <a:extLst>
                <a:ext uri="{FF2B5EF4-FFF2-40B4-BE49-F238E27FC236}">
                  <a16:creationId xmlns:a16="http://schemas.microsoft.com/office/drawing/2014/main" id="{2750BFBF-B598-7A1B-4F36-D2724EE20A03}"/>
                </a:ext>
              </a:extLst>
            </p:cNvPr>
            <p:cNvGrpSpPr/>
            <p:nvPr/>
          </p:nvGrpSpPr>
          <p:grpSpPr>
            <a:xfrm>
              <a:off x="7735975" y="2488900"/>
              <a:ext cx="359100" cy="415875"/>
              <a:chOff x="6857425" y="2488900"/>
              <a:chExt cx="359100" cy="415875"/>
            </a:xfrm>
          </p:grpSpPr>
          <p:cxnSp>
            <p:nvCxnSpPr>
              <p:cNvPr id="236" name="Google Shape;1319;p51">
                <a:extLst>
                  <a:ext uri="{FF2B5EF4-FFF2-40B4-BE49-F238E27FC236}">
                    <a16:creationId xmlns:a16="http://schemas.microsoft.com/office/drawing/2014/main" id="{21A34E45-181F-69F5-90DF-7FBE8D0D104B}"/>
                  </a:ext>
                </a:extLst>
              </p:cNvPr>
              <p:cNvCxnSpPr/>
              <p:nvPr/>
            </p:nvCxnSpPr>
            <p:spPr>
              <a:xfrm>
                <a:off x="7036975" y="2488900"/>
                <a:ext cx="0" cy="4158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1320;p51">
                <a:extLst>
                  <a:ext uri="{FF2B5EF4-FFF2-40B4-BE49-F238E27FC236}">
                    <a16:creationId xmlns:a16="http://schemas.microsoft.com/office/drawing/2014/main" id="{F6572305-7996-D576-2C07-CB2C1763DC63}"/>
                  </a:ext>
                </a:extLst>
              </p:cNvPr>
              <p:cNvCxnSpPr/>
              <p:nvPr/>
            </p:nvCxnSpPr>
            <p:spPr>
              <a:xfrm>
                <a:off x="6857425" y="2904775"/>
                <a:ext cx="359100" cy="0"/>
              </a:xfrm>
              <a:prstGeom prst="straightConnector1">
                <a:avLst/>
              </a:prstGeom>
              <a:noFill/>
              <a:ln w="9525" cap="flat" cmpd="sng">
                <a:solidFill>
                  <a:schemeClr val="dk1"/>
                </a:solidFill>
                <a:prstDash val="solid"/>
                <a:round/>
                <a:headEnd type="none" w="med" len="med"/>
                <a:tailEnd type="none" w="med" len="med"/>
              </a:ln>
            </p:spPr>
          </p:cxnSp>
        </p:grpSp>
        <p:sp>
          <p:nvSpPr>
            <p:cNvPr id="195" name="Google Shape;1321;p51">
              <a:extLst>
                <a:ext uri="{FF2B5EF4-FFF2-40B4-BE49-F238E27FC236}">
                  <a16:creationId xmlns:a16="http://schemas.microsoft.com/office/drawing/2014/main" id="{CCF0609C-F0E2-8F96-86D8-F188C88A8FBF}"/>
                </a:ext>
              </a:extLst>
            </p:cNvPr>
            <p:cNvSpPr/>
            <p:nvPr/>
          </p:nvSpPr>
          <p:spPr>
            <a:xfrm>
              <a:off x="8072575" y="2167875"/>
              <a:ext cx="117375" cy="310675"/>
            </a:xfrm>
            <a:custGeom>
              <a:avLst/>
              <a:gdLst/>
              <a:ahLst/>
              <a:cxnLst/>
              <a:rect l="l" t="t" r="r" b="b"/>
              <a:pathLst>
                <a:path w="4695" h="12427" extrusionOk="0">
                  <a:moveTo>
                    <a:pt x="0" y="12427"/>
                  </a:moveTo>
                  <a:lnTo>
                    <a:pt x="4695" y="12427"/>
                  </a:lnTo>
                  <a:lnTo>
                    <a:pt x="4695" y="0"/>
                  </a:lnTo>
                  <a:lnTo>
                    <a:pt x="3452" y="0"/>
                  </a:lnTo>
                </a:path>
              </a:pathLst>
            </a:custGeom>
            <a:noFill/>
            <a:ln w="9525" cap="flat" cmpd="sng">
              <a:solidFill>
                <a:schemeClr val="dk1"/>
              </a:solidFill>
              <a:prstDash val="solid"/>
              <a:round/>
              <a:headEnd type="none" w="med" len="med"/>
              <a:tailEnd type="none" w="med" len="med"/>
            </a:ln>
          </p:spPr>
        </p:sp>
        <p:grpSp>
          <p:nvGrpSpPr>
            <p:cNvPr id="196" name="Google Shape;1322;p51">
              <a:extLst>
                <a:ext uri="{FF2B5EF4-FFF2-40B4-BE49-F238E27FC236}">
                  <a16:creationId xmlns:a16="http://schemas.microsoft.com/office/drawing/2014/main" id="{3B3F1AD1-A2D8-8DC5-F890-31C03B18B2E5}"/>
                </a:ext>
              </a:extLst>
            </p:cNvPr>
            <p:cNvGrpSpPr/>
            <p:nvPr/>
          </p:nvGrpSpPr>
          <p:grpSpPr>
            <a:xfrm flipH="1">
              <a:off x="6690212" y="1121576"/>
              <a:ext cx="1791863" cy="1781040"/>
              <a:chOff x="1694200" y="292975"/>
              <a:chExt cx="811275" cy="806375"/>
            </a:xfrm>
          </p:grpSpPr>
          <p:sp>
            <p:nvSpPr>
              <p:cNvPr id="200" name="Google Shape;1323;p51">
                <a:extLst>
                  <a:ext uri="{FF2B5EF4-FFF2-40B4-BE49-F238E27FC236}">
                    <a16:creationId xmlns:a16="http://schemas.microsoft.com/office/drawing/2014/main" id="{1FF1589D-D5FB-EF3C-EFC1-1A9D60F5C8F3}"/>
                  </a:ext>
                </a:extLst>
              </p:cNvPr>
              <p:cNvSpPr/>
              <p:nvPr/>
            </p:nvSpPr>
            <p:spPr>
              <a:xfrm>
                <a:off x="1694200" y="486878"/>
                <a:ext cx="270450" cy="362050"/>
              </a:xfrm>
              <a:custGeom>
                <a:avLst/>
                <a:gdLst/>
                <a:ahLst/>
                <a:cxnLst/>
                <a:rect l="l" t="t" r="r" b="b"/>
                <a:pathLst>
                  <a:path w="10818" h="14482" extrusionOk="0">
                    <a:moveTo>
                      <a:pt x="3558" y="0"/>
                    </a:moveTo>
                    <a:cubicBezTo>
                      <a:pt x="3029" y="0"/>
                      <a:pt x="2561" y="177"/>
                      <a:pt x="2196" y="535"/>
                    </a:cubicBezTo>
                    <a:cubicBezTo>
                      <a:pt x="1" y="2694"/>
                      <a:pt x="2726" y="6380"/>
                      <a:pt x="5010" y="8273"/>
                    </a:cubicBezTo>
                    <a:cubicBezTo>
                      <a:pt x="7296" y="10167"/>
                      <a:pt x="7793" y="14482"/>
                      <a:pt x="7793" y="14482"/>
                    </a:cubicBezTo>
                    <a:lnTo>
                      <a:pt x="10818" y="12574"/>
                    </a:lnTo>
                    <a:cubicBezTo>
                      <a:pt x="10434" y="4454"/>
                      <a:pt x="6220" y="0"/>
                      <a:pt x="3558" y="0"/>
                    </a:cubicBezTo>
                    <a:close/>
                  </a:path>
                </a:pathLst>
              </a:custGeom>
              <a:gradFill>
                <a:gsLst>
                  <a:gs pos="0">
                    <a:srgbClr val="D4EBDE"/>
                  </a:gs>
                  <a:gs pos="100000">
                    <a:srgbClr val="70CAC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324;p51">
                <a:extLst>
                  <a:ext uri="{FF2B5EF4-FFF2-40B4-BE49-F238E27FC236}">
                    <a16:creationId xmlns:a16="http://schemas.microsoft.com/office/drawing/2014/main" id="{E3CCC111-97F5-AC25-97B5-2C847BD17253}"/>
                  </a:ext>
                </a:extLst>
              </p:cNvPr>
              <p:cNvSpPr/>
              <p:nvPr/>
            </p:nvSpPr>
            <p:spPr>
              <a:xfrm>
                <a:off x="1785200" y="551853"/>
                <a:ext cx="146300" cy="272150"/>
              </a:xfrm>
              <a:custGeom>
                <a:avLst/>
                <a:gdLst/>
                <a:ahLst/>
                <a:cxnLst/>
                <a:rect l="l" t="t" r="r" b="b"/>
                <a:pathLst>
                  <a:path w="5852" h="10886" extrusionOk="0">
                    <a:moveTo>
                      <a:pt x="48" y="0"/>
                    </a:moveTo>
                    <a:cubicBezTo>
                      <a:pt x="36" y="0"/>
                      <a:pt x="24" y="5"/>
                      <a:pt x="17" y="14"/>
                    </a:cubicBezTo>
                    <a:cubicBezTo>
                      <a:pt x="0" y="34"/>
                      <a:pt x="3" y="62"/>
                      <a:pt x="20" y="79"/>
                    </a:cubicBezTo>
                    <a:cubicBezTo>
                      <a:pt x="2706" y="2290"/>
                      <a:pt x="4693" y="6014"/>
                      <a:pt x="5761" y="10851"/>
                    </a:cubicBezTo>
                    <a:cubicBezTo>
                      <a:pt x="5768" y="10871"/>
                      <a:pt x="5784" y="10885"/>
                      <a:pt x="5805" y="10885"/>
                    </a:cubicBezTo>
                    <a:lnTo>
                      <a:pt x="5814" y="10885"/>
                    </a:lnTo>
                    <a:cubicBezTo>
                      <a:pt x="5838" y="10879"/>
                      <a:pt x="5851" y="10855"/>
                      <a:pt x="5845" y="10831"/>
                    </a:cubicBezTo>
                    <a:cubicBezTo>
                      <a:pt x="4774" y="5977"/>
                      <a:pt x="2777" y="2234"/>
                      <a:pt x="77" y="11"/>
                    </a:cubicBezTo>
                    <a:cubicBezTo>
                      <a:pt x="69" y="3"/>
                      <a:pt x="58" y="0"/>
                      <a:pt x="48"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325;p51">
                <a:extLst>
                  <a:ext uri="{FF2B5EF4-FFF2-40B4-BE49-F238E27FC236}">
                    <a16:creationId xmlns:a16="http://schemas.microsoft.com/office/drawing/2014/main" id="{90478992-9E1F-13C0-7048-CE925E2FD37B}"/>
                  </a:ext>
                </a:extLst>
              </p:cNvPr>
              <p:cNvSpPr/>
              <p:nvPr/>
            </p:nvSpPr>
            <p:spPr>
              <a:xfrm>
                <a:off x="1818638" y="333225"/>
                <a:ext cx="210025" cy="383125"/>
              </a:xfrm>
              <a:custGeom>
                <a:avLst/>
                <a:gdLst/>
                <a:ahLst/>
                <a:cxnLst/>
                <a:rect l="l" t="t" r="r" b="b"/>
                <a:pathLst>
                  <a:path w="8401" h="15325" extrusionOk="0">
                    <a:moveTo>
                      <a:pt x="3311" y="1"/>
                    </a:moveTo>
                    <a:cubicBezTo>
                      <a:pt x="1877" y="1"/>
                      <a:pt x="1" y="2007"/>
                      <a:pt x="438" y="5737"/>
                    </a:cubicBezTo>
                    <a:cubicBezTo>
                      <a:pt x="1005" y="10578"/>
                      <a:pt x="4946" y="15325"/>
                      <a:pt x="4946" y="15325"/>
                    </a:cubicBezTo>
                    <a:lnTo>
                      <a:pt x="8401" y="10356"/>
                    </a:lnTo>
                    <a:cubicBezTo>
                      <a:pt x="4161" y="6526"/>
                      <a:pt x="5607" y="2124"/>
                      <a:pt x="4403" y="543"/>
                    </a:cubicBezTo>
                    <a:cubicBezTo>
                      <a:pt x="4127" y="179"/>
                      <a:pt x="3738" y="1"/>
                      <a:pt x="3311" y="1"/>
                    </a:cubicBezTo>
                    <a:close/>
                  </a:path>
                </a:pathLst>
              </a:custGeom>
              <a:gradFill>
                <a:gsLst>
                  <a:gs pos="0">
                    <a:srgbClr val="7E719E"/>
                  </a:gs>
                  <a:gs pos="100000">
                    <a:srgbClr val="423A6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326;p51">
                <a:extLst>
                  <a:ext uri="{FF2B5EF4-FFF2-40B4-BE49-F238E27FC236}">
                    <a16:creationId xmlns:a16="http://schemas.microsoft.com/office/drawing/2014/main" id="{CE41C2B3-A88B-79E0-3887-1DADC5FD48D8}"/>
                  </a:ext>
                </a:extLst>
              </p:cNvPr>
              <p:cNvSpPr/>
              <p:nvPr/>
            </p:nvSpPr>
            <p:spPr>
              <a:xfrm>
                <a:off x="1885888" y="423000"/>
                <a:ext cx="100900" cy="232175"/>
              </a:xfrm>
              <a:custGeom>
                <a:avLst/>
                <a:gdLst/>
                <a:ahLst/>
                <a:cxnLst/>
                <a:rect l="l" t="t" r="r" b="b"/>
                <a:pathLst>
                  <a:path w="4036" h="9287" extrusionOk="0">
                    <a:moveTo>
                      <a:pt x="44" y="0"/>
                    </a:moveTo>
                    <a:cubicBezTo>
                      <a:pt x="21" y="0"/>
                      <a:pt x="0" y="20"/>
                      <a:pt x="0" y="44"/>
                    </a:cubicBezTo>
                    <a:cubicBezTo>
                      <a:pt x="0" y="94"/>
                      <a:pt x="47" y="5113"/>
                      <a:pt x="3958" y="9272"/>
                    </a:cubicBezTo>
                    <a:cubicBezTo>
                      <a:pt x="3965" y="9280"/>
                      <a:pt x="3978" y="9286"/>
                      <a:pt x="3989" y="9286"/>
                    </a:cubicBezTo>
                    <a:cubicBezTo>
                      <a:pt x="3998" y="9286"/>
                      <a:pt x="4012" y="9280"/>
                      <a:pt x="4019" y="9272"/>
                    </a:cubicBezTo>
                    <a:cubicBezTo>
                      <a:pt x="4035" y="9256"/>
                      <a:pt x="4035" y="9229"/>
                      <a:pt x="4022" y="9212"/>
                    </a:cubicBezTo>
                    <a:cubicBezTo>
                      <a:pt x="134" y="5079"/>
                      <a:pt x="87" y="94"/>
                      <a:pt x="87" y="44"/>
                    </a:cubicBezTo>
                    <a:cubicBezTo>
                      <a:pt x="87" y="20"/>
                      <a:pt x="67" y="0"/>
                      <a:pt x="44" y="0"/>
                    </a:cubicBezTo>
                    <a:close/>
                  </a:path>
                </a:pathLst>
              </a:custGeom>
              <a:solidFill>
                <a:srgbClr val="F9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327;p51">
                <a:extLst>
                  <a:ext uri="{FF2B5EF4-FFF2-40B4-BE49-F238E27FC236}">
                    <a16:creationId xmlns:a16="http://schemas.microsoft.com/office/drawing/2014/main" id="{567D08CC-3718-58E7-E1DF-60E6D70B02F5}"/>
                  </a:ext>
                </a:extLst>
              </p:cNvPr>
              <p:cNvSpPr/>
              <p:nvPr/>
            </p:nvSpPr>
            <p:spPr>
              <a:xfrm>
                <a:off x="1942525" y="533625"/>
                <a:ext cx="252500" cy="189000"/>
              </a:xfrm>
              <a:custGeom>
                <a:avLst/>
                <a:gdLst/>
                <a:ahLst/>
                <a:cxnLst/>
                <a:rect l="l" t="t" r="r" b="b"/>
                <a:pathLst>
                  <a:path w="10100" h="7560" extrusionOk="0">
                    <a:moveTo>
                      <a:pt x="3059" y="1"/>
                    </a:moveTo>
                    <a:cubicBezTo>
                      <a:pt x="3059" y="1"/>
                      <a:pt x="1" y="1290"/>
                      <a:pt x="1505" y="4378"/>
                    </a:cubicBezTo>
                    <a:cubicBezTo>
                      <a:pt x="2848" y="7134"/>
                      <a:pt x="5229" y="7560"/>
                      <a:pt x="7437" y="7560"/>
                    </a:cubicBezTo>
                    <a:cubicBezTo>
                      <a:pt x="7707" y="7560"/>
                      <a:pt x="7974" y="7553"/>
                      <a:pt x="8236" y="7544"/>
                    </a:cubicBezTo>
                    <a:cubicBezTo>
                      <a:pt x="8901" y="7524"/>
                      <a:pt x="9532" y="7474"/>
                      <a:pt x="10100" y="7417"/>
                    </a:cubicBezTo>
                    <a:lnTo>
                      <a:pt x="10022" y="6061"/>
                    </a:lnTo>
                    <a:cubicBezTo>
                      <a:pt x="9001" y="5876"/>
                      <a:pt x="7736" y="5385"/>
                      <a:pt x="6571" y="4523"/>
                    </a:cubicBezTo>
                    <a:cubicBezTo>
                      <a:pt x="4892" y="3284"/>
                      <a:pt x="5507" y="1733"/>
                      <a:pt x="3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328;p51">
                <a:extLst>
                  <a:ext uri="{FF2B5EF4-FFF2-40B4-BE49-F238E27FC236}">
                    <a16:creationId xmlns:a16="http://schemas.microsoft.com/office/drawing/2014/main" id="{85CEEAF6-D7D8-4DDD-E848-8738C73329D2}"/>
                  </a:ext>
                </a:extLst>
              </p:cNvPr>
              <p:cNvSpPr/>
              <p:nvPr/>
            </p:nvSpPr>
            <p:spPr>
              <a:xfrm>
                <a:off x="2193075" y="685125"/>
                <a:ext cx="65150" cy="33925"/>
              </a:xfrm>
              <a:custGeom>
                <a:avLst/>
                <a:gdLst/>
                <a:ahLst/>
                <a:cxnLst/>
                <a:rect l="l" t="t" r="r" b="b"/>
                <a:pathLst>
                  <a:path w="2606" h="1357" extrusionOk="0">
                    <a:moveTo>
                      <a:pt x="0" y="1"/>
                    </a:moveTo>
                    <a:lnTo>
                      <a:pt x="78" y="1357"/>
                    </a:lnTo>
                    <a:cubicBezTo>
                      <a:pt x="1565" y="1206"/>
                      <a:pt x="2605" y="991"/>
                      <a:pt x="2605" y="991"/>
                    </a:cubicBezTo>
                    <a:cubicBezTo>
                      <a:pt x="2605" y="991"/>
                      <a:pt x="2274" y="60"/>
                      <a:pt x="1321" y="60"/>
                    </a:cubicBezTo>
                    <a:cubicBezTo>
                      <a:pt x="1273" y="60"/>
                      <a:pt x="1223" y="63"/>
                      <a:pt x="1172" y="68"/>
                    </a:cubicBezTo>
                    <a:cubicBezTo>
                      <a:pt x="1076" y="78"/>
                      <a:pt x="972" y="83"/>
                      <a:pt x="863" y="83"/>
                    </a:cubicBezTo>
                    <a:cubicBezTo>
                      <a:pt x="605" y="83"/>
                      <a:pt x="313" y="55"/>
                      <a:pt x="0" y="1"/>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329;p51">
                <a:extLst>
                  <a:ext uri="{FF2B5EF4-FFF2-40B4-BE49-F238E27FC236}">
                    <a16:creationId xmlns:a16="http://schemas.microsoft.com/office/drawing/2014/main" id="{B8A43F79-E8E7-121C-0D91-97C63D944882}"/>
                  </a:ext>
                </a:extLst>
              </p:cNvPr>
              <p:cNvSpPr/>
              <p:nvPr/>
            </p:nvSpPr>
            <p:spPr>
              <a:xfrm>
                <a:off x="2227725" y="701525"/>
                <a:ext cx="22100" cy="13575"/>
              </a:xfrm>
              <a:custGeom>
                <a:avLst/>
                <a:gdLst/>
                <a:ahLst/>
                <a:cxnLst/>
                <a:rect l="l" t="t" r="r" b="b"/>
                <a:pathLst>
                  <a:path w="884" h="543" extrusionOk="0">
                    <a:moveTo>
                      <a:pt x="541" y="0"/>
                    </a:moveTo>
                    <a:cubicBezTo>
                      <a:pt x="337" y="0"/>
                      <a:pt x="101" y="46"/>
                      <a:pt x="31" y="59"/>
                    </a:cubicBezTo>
                    <a:cubicBezTo>
                      <a:pt x="11" y="63"/>
                      <a:pt x="1" y="83"/>
                      <a:pt x="4" y="100"/>
                    </a:cubicBezTo>
                    <a:cubicBezTo>
                      <a:pt x="7" y="115"/>
                      <a:pt x="21" y="128"/>
                      <a:pt x="38" y="128"/>
                    </a:cubicBezTo>
                    <a:cubicBezTo>
                      <a:pt x="40" y="128"/>
                      <a:pt x="42" y="127"/>
                      <a:pt x="44" y="127"/>
                    </a:cubicBezTo>
                    <a:cubicBezTo>
                      <a:pt x="200" y="94"/>
                      <a:pt x="397" y="68"/>
                      <a:pt x="551" y="68"/>
                    </a:cubicBezTo>
                    <a:cubicBezTo>
                      <a:pt x="678" y="68"/>
                      <a:pt x="775" y="85"/>
                      <a:pt x="799" y="130"/>
                    </a:cubicBezTo>
                    <a:cubicBezTo>
                      <a:pt x="813" y="160"/>
                      <a:pt x="813" y="187"/>
                      <a:pt x="799" y="217"/>
                    </a:cubicBezTo>
                    <a:cubicBezTo>
                      <a:pt x="743" y="324"/>
                      <a:pt x="494" y="432"/>
                      <a:pt x="195" y="476"/>
                    </a:cubicBezTo>
                    <a:cubicBezTo>
                      <a:pt x="175" y="479"/>
                      <a:pt x="165" y="496"/>
                      <a:pt x="165" y="516"/>
                    </a:cubicBezTo>
                    <a:cubicBezTo>
                      <a:pt x="168" y="533"/>
                      <a:pt x="182" y="543"/>
                      <a:pt x="199" y="543"/>
                    </a:cubicBezTo>
                    <a:lnTo>
                      <a:pt x="206" y="543"/>
                    </a:lnTo>
                    <a:cubicBezTo>
                      <a:pt x="534" y="496"/>
                      <a:pt x="790" y="378"/>
                      <a:pt x="860" y="248"/>
                    </a:cubicBezTo>
                    <a:cubicBezTo>
                      <a:pt x="884" y="197"/>
                      <a:pt x="884" y="147"/>
                      <a:pt x="857" y="100"/>
                    </a:cubicBezTo>
                    <a:cubicBezTo>
                      <a:pt x="817" y="24"/>
                      <a:pt x="688" y="0"/>
                      <a:pt x="541" y="0"/>
                    </a:cubicBezTo>
                    <a:close/>
                  </a:path>
                </a:pathLst>
              </a:custGeom>
              <a:solidFill>
                <a:srgbClr val="423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330;p51">
                <a:extLst>
                  <a:ext uri="{FF2B5EF4-FFF2-40B4-BE49-F238E27FC236}">
                    <a16:creationId xmlns:a16="http://schemas.microsoft.com/office/drawing/2014/main" id="{4C0177B9-1902-2AE7-6AF0-6D306B7B3A54}"/>
                  </a:ext>
                </a:extLst>
              </p:cNvPr>
              <p:cNvSpPr/>
              <p:nvPr/>
            </p:nvSpPr>
            <p:spPr>
              <a:xfrm>
                <a:off x="1942525" y="533625"/>
                <a:ext cx="205325" cy="189025"/>
              </a:xfrm>
              <a:custGeom>
                <a:avLst/>
                <a:gdLst/>
                <a:ahLst/>
                <a:cxnLst/>
                <a:rect l="l" t="t" r="r" b="b"/>
                <a:pathLst>
                  <a:path w="8213" h="7561" extrusionOk="0">
                    <a:moveTo>
                      <a:pt x="3059" y="1"/>
                    </a:moveTo>
                    <a:cubicBezTo>
                      <a:pt x="3059" y="1"/>
                      <a:pt x="1" y="1290"/>
                      <a:pt x="1505" y="4378"/>
                    </a:cubicBezTo>
                    <a:cubicBezTo>
                      <a:pt x="2849" y="7141"/>
                      <a:pt x="5239" y="7561"/>
                      <a:pt x="7448" y="7561"/>
                    </a:cubicBezTo>
                    <a:cubicBezTo>
                      <a:pt x="7457" y="7561"/>
                      <a:pt x="7465" y="7561"/>
                      <a:pt x="7474" y="7561"/>
                    </a:cubicBezTo>
                    <a:cubicBezTo>
                      <a:pt x="7881" y="6812"/>
                      <a:pt x="8098" y="6064"/>
                      <a:pt x="8213" y="5483"/>
                    </a:cubicBezTo>
                    <a:cubicBezTo>
                      <a:pt x="7665" y="5238"/>
                      <a:pt x="7108" y="4919"/>
                      <a:pt x="6571" y="4523"/>
                    </a:cubicBezTo>
                    <a:cubicBezTo>
                      <a:pt x="4892" y="3284"/>
                      <a:pt x="5507" y="1733"/>
                      <a:pt x="3059"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331;p51">
                <a:extLst>
                  <a:ext uri="{FF2B5EF4-FFF2-40B4-BE49-F238E27FC236}">
                    <a16:creationId xmlns:a16="http://schemas.microsoft.com/office/drawing/2014/main" id="{5867FA3C-E8DA-01CE-8FF4-0F43A1DC2894}"/>
                  </a:ext>
                </a:extLst>
              </p:cNvPr>
              <p:cNvSpPr/>
              <p:nvPr/>
            </p:nvSpPr>
            <p:spPr>
              <a:xfrm>
                <a:off x="1961775" y="1066750"/>
                <a:ext cx="85275" cy="32600"/>
              </a:xfrm>
              <a:custGeom>
                <a:avLst/>
                <a:gdLst/>
                <a:ahLst/>
                <a:cxnLst/>
                <a:rect l="l" t="t" r="r" b="b"/>
                <a:pathLst>
                  <a:path w="3411" h="1304" extrusionOk="0">
                    <a:moveTo>
                      <a:pt x="487" y="1"/>
                    </a:moveTo>
                    <a:lnTo>
                      <a:pt x="0" y="1303"/>
                    </a:lnTo>
                    <a:lnTo>
                      <a:pt x="3411" y="1303"/>
                    </a:lnTo>
                    <a:lnTo>
                      <a:pt x="1645" y="239"/>
                    </a:lnTo>
                    <a:lnTo>
                      <a:pt x="487" y="1"/>
                    </a:lnTo>
                    <a:close/>
                  </a:path>
                </a:pathLst>
              </a:custGeom>
              <a:solidFill>
                <a:srgbClr val="423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332;p51">
                <a:extLst>
                  <a:ext uri="{FF2B5EF4-FFF2-40B4-BE49-F238E27FC236}">
                    <a16:creationId xmlns:a16="http://schemas.microsoft.com/office/drawing/2014/main" id="{35AA6F99-B1E5-777D-647A-8D367C4C762F}"/>
                  </a:ext>
                </a:extLst>
              </p:cNvPr>
              <p:cNvSpPr/>
              <p:nvPr/>
            </p:nvSpPr>
            <p:spPr>
              <a:xfrm>
                <a:off x="1973925" y="760550"/>
                <a:ext cx="196925" cy="312175"/>
              </a:xfrm>
              <a:custGeom>
                <a:avLst/>
                <a:gdLst/>
                <a:ahLst/>
                <a:cxnLst/>
                <a:rect l="l" t="t" r="r" b="b"/>
                <a:pathLst>
                  <a:path w="7877" h="12487" extrusionOk="0">
                    <a:moveTo>
                      <a:pt x="3299" y="1"/>
                    </a:moveTo>
                    <a:cubicBezTo>
                      <a:pt x="2337" y="1"/>
                      <a:pt x="1572" y="146"/>
                      <a:pt x="1572" y="146"/>
                    </a:cubicBezTo>
                    <a:cubicBezTo>
                      <a:pt x="1572" y="146"/>
                      <a:pt x="3012" y="1324"/>
                      <a:pt x="3059" y="3876"/>
                    </a:cubicBezTo>
                    <a:cubicBezTo>
                      <a:pt x="3106" y="6424"/>
                      <a:pt x="1" y="12249"/>
                      <a:pt x="1" y="12249"/>
                    </a:cubicBezTo>
                    <a:lnTo>
                      <a:pt x="1159" y="12487"/>
                    </a:lnTo>
                    <a:cubicBezTo>
                      <a:pt x="4888" y="7931"/>
                      <a:pt x="7877" y="2127"/>
                      <a:pt x="6343" y="831"/>
                    </a:cubicBezTo>
                    <a:cubicBezTo>
                      <a:pt x="5554" y="163"/>
                      <a:pt x="4316" y="1"/>
                      <a:pt x="3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333;p51">
                <a:extLst>
                  <a:ext uri="{FF2B5EF4-FFF2-40B4-BE49-F238E27FC236}">
                    <a16:creationId xmlns:a16="http://schemas.microsoft.com/office/drawing/2014/main" id="{64057FAC-B850-10C6-1604-435FB87829C8}"/>
                  </a:ext>
                </a:extLst>
              </p:cNvPr>
              <p:cNvSpPr/>
              <p:nvPr/>
            </p:nvSpPr>
            <p:spPr>
              <a:xfrm>
                <a:off x="2134900" y="783650"/>
                <a:ext cx="125" cy="125"/>
              </a:xfrm>
              <a:custGeom>
                <a:avLst/>
                <a:gdLst/>
                <a:ahLst/>
                <a:cxnLst/>
                <a:rect l="l" t="t" r="r" b="b"/>
                <a:pathLst>
                  <a:path w="5" h="5" extrusionOk="0">
                    <a:moveTo>
                      <a:pt x="0" y="0"/>
                    </a:moveTo>
                    <a:lnTo>
                      <a:pt x="4" y="5"/>
                    </a:lnTo>
                    <a:cubicBezTo>
                      <a:pt x="4" y="0"/>
                      <a:pt x="0" y="0"/>
                      <a:pt x="0"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334;p51">
                <a:extLst>
                  <a:ext uri="{FF2B5EF4-FFF2-40B4-BE49-F238E27FC236}">
                    <a16:creationId xmlns:a16="http://schemas.microsoft.com/office/drawing/2014/main" id="{1BF7D9CA-F61D-6FAA-EA53-CED90D7379FA}"/>
                  </a:ext>
                </a:extLst>
              </p:cNvPr>
              <p:cNvSpPr/>
              <p:nvPr/>
            </p:nvSpPr>
            <p:spPr>
              <a:xfrm>
                <a:off x="2013200" y="760575"/>
                <a:ext cx="132475" cy="89075"/>
              </a:xfrm>
              <a:custGeom>
                <a:avLst/>
                <a:gdLst/>
                <a:ahLst/>
                <a:cxnLst/>
                <a:rect l="l" t="t" r="r" b="b"/>
                <a:pathLst>
                  <a:path w="5299" h="3563" extrusionOk="0">
                    <a:moveTo>
                      <a:pt x="1726" y="1"/>
                    </a:moveTo>
                    <a:cubicBezTo>
                      <a:pt x="766" y="1"/>
                      <a:pt x="1" y="145"/>
                      <a:pt x="1" y="145"/>
                    </a:cubicBezTo>
                    <a:cubicBezTo>
                      <a:pt x="1" y="145"/>
                      <a:pt x="897" y="877"/>
                      <a:pt x="1296" y="2438"/>
                    </a:cubicBezTo>
                    <a:lnTo>
                      <a:pt x="4896" y="3562"/>
                    </a:lnTo>
                    <a:cubicBezTo>
                      <a:pt x="5251" y="2401"/>
                      <a:pt x="5299" y="1484"/>
                      <a:pt x="4919" y="984"/>
                    </a:cubicBezTo>
                    <a:cubicBezTo>
                      <a:pt x="4916" y="981"/>
                      <a:pt x="4916" y="977"/>
                      <a:pt x="4913" y="974"/>
                    </a:cubicBezTo>
                    <a:cubicBezTo>
                      <a:pt x="4909" y="974"/>
                      <a:pt x="4909" y="971"/>
                      <a:pt x="4905" y="971"/>
                    </a:cubicBezTo>
                    <a:lnTo>
                      <a:pt x="4905" y="968"/>
                    </a:lnTo>
                    <a:cubicBezTo>
                      <a:pt x="4902" y="964"/>
                      <a:pt x="4902" y="964"/>
                      <a:pt x="4899" y="961"/>
                    </a:cubicBezTo>
                    <a:lnTo>
                      <a:pt x="4899" y="957"/>
                    </a:lnTo>
                    <a:lnTo>
                      <a:pt x="4896" y="957"/>
                    </a:lnTo>
                    <a:cubicBezTo>
                      <a:pt x="4896" y="954"/>
                      <a:pt x="4896" y="954"/>
                      <a:pt x="4892" y="951"/>
                    </a:cubicBezTo>
                    <a:lnTo>
                      <a:pt x="4888" y="948"/>
                    </a:lnTo>
                    <a:lnTo>
                      <a:pt x="4885" y="944"/>
                    </a:lnTo>
                    <a:lnTo>
                      <a:pt x="4885" y="940"/>
                    </a:lnTo>
                    <a:lnTo>
                      <a:pt x="4882" y="940"/>
                    </a:lnTo>
                    <a:lnTo>
                      <a:pt x="4882" y="937"/>
                    </a:lnTo>
                    <a:cubicBezTo>
                      <a:pt x="4882" y="937"/>
                      <a:pt x="4879" y="937"/>
                      <a:pt x="4879" y="934"/>
                    </a:cubicBezTo>
                    <a:cubicBezTo>
                      <a:pt x="4876" y="934"/>
                      <a:pt x="4876" y="931"/>
                      <a:pt x="4876" y="931"/>
                    </a:cubicBezTo>
                    <a:cubicBezTo>
                      <a:pt x="4876" y="931"/>
                      <a:pt x="4872" y="931"/>
                      <a:pt x="4872" y="928"/>
                    </a:cubicBezTo>
                    <a:cubicBezTo>
                      <a:pt x="4872" y="923"/>
                      <a:pt x="4868" y="923"/>
                      <a:pt x="4868" y="923"/>
                    </a:cubicBezTo>
                    <a:lnTo>
                      <a:pt x="4865" y="920"/>
                    </a:lnTo>
                    <a:cubicBezTo>
                      <a:pt x="4865" y="917"/>
                      <a:pt x="4865" y="917"/>
                      <a:pt x="4862" y="917"/>
                    </a:cubicBezTo>
                    <a:cubicBezTo>
                      <a:pt x="4862" y="914"/>
                      <a:pt x="4862" y="914"/>
                      <a:pt x="4859" y="914"/>
                    </a:cubicBezTo>
                    <a:lnTo>
                      <a:pt x="4859" y="911"/>
                    </a:lnTo>
                    <a:lnTo>
                      <a:pt x="4855" y="911"/>
                    </a:lnTo>
                    <a:cubicBezTo>
                      <a:pt x="4855" y="907"/>
                      <a:pt x="4855" y="907"/>
                      <a:pt x="4852" y="907"/>
                    </a:cubicBezTo>
                    <a:lnTo>
                      <a:pt x="4852" y="903"/>
                    </a:lnTo>
                    <a:cubicBezTo>
                      <a:pt x="4852" y="903"/>
                      <a:pt x="4848" y="903"/>
                      <a:pt x="4848" y="900"/>
                    </a:cubicBezTo>
                    <a:cubicBezTo>
                      <a:pt x="4845" y="900"/>
                      <a:pt x="4845" y="900"/>
                      <a:pt x="4845" y="897"/>
                    </a:cubicBezTo>
                    <a:lnTo>
                      <a:pt x="4842" y="897"/>
                    </a:lnTo>
                    <a:lnTo>
                      <a:pt x="4842" y="894"/>
                    </a:lnTo>
                    <a:lnTo>
                      <a:pt x="4838" y="894"/>
                    </a:lnTo>
                    <a:lnTo>
                      <a:pt x="4838" y="890"/>
                    </a:lnTo>
                    <a:cubicBezTo>
                      <a:pt x="4835" y="890"/>
                      <a:pt x="4835" y="887"/>
                      <a:pt x="4835" y="887"/>
                    </a:cubicBezTo>
                    <a:lnTo>
                      <a:pt x="4832" y="883"/>
                    </a:lnTo>
                    <a:lnTo>
                      <a:pt x="4828" y="880"/>
                    </a:lnTo>
                    <a:cubicBezTo>
                      <a:pt x="4825" y="880"/>
                      <a:pt x="4825" y="877"/>
                      <a:pt x="4825" y="877"/>
                    </a:cubicBezTo>
                    <a:lnTo>
                      <a:pt x="4822" y="877"/>
                    </a:lnTo>
                    <a:cubicBezTo>
                      <a:pt x="4822" y="874"/>
                      <a:pt x="4822" y="874"/>
                      <a:pt x="4818" y="874"/>
                    </a:cubicBezTo>
                    <a:lnTo>
                      <a:pt x="4818" y="870"/>
                    </a:lnTo>
                    <a:lnTo>
                      <a:pt x="4815" y="870"/>
                    </a:lnTo>
                    <a:lnTo>
                      <a:pt x="4815" y="867"/>
                    </a:lnTo>
                    <a:cubicBezTo>
                      <a:pt x="4815" y="867"/>
                      <a:pt x="4812" y="867"/>
                      <a:pt x="4812" y="863"/>
                    </a:cubicBezTo>
                    <a:cubicBezTo>
                      <a:pt x="4808" y="863"/>
                      <a:pt x="4808" y="860"/>
                      <a:pt x="4808" y="860"/>
                    </a:cubicBezTo>
                    <a:lnTo>
                      <a:pt x="4805" y="860"/>
                    </a:lnTo>
                    <a:cubicBezTo>
                      <a:pt x="4805" y="860"/>
                      <a:pt x="4805" y="857"/>
                      <a:pt x="4801" y="857"/>
                    </a:cubicBezTo>
                    <a:cubicBezTo>
                      <a:pt x="4801" y="853"/>
                      <a:pt x="4798" y="853"/>
                      <a:pt x="4798" y="853"/>
                    </a:cubicBezTo>
                    <a:cubicBezTo>
                      <a:pt x="4798" y="850"/>
                      <a:pt x="4795" y="850"/>
                      <a:pt x="4795" y="850"/>
                    </a:cubicBezTo>
                    <a:cubicBezTo>
                      <a:pt x="4795" y="847"/>
                      <a:pt x="4795" y="847"/>
                      <a:pt x="4792" y="847"/>
                    </a:cubicBezTo>
                    <a:lnTo>
                      <a:pt x="4792" y="843"/>
                    </a:lnTo>
                    <a:lnTo>
                      <a:pt x="4788" y="843"/>
                    </a:lnTo>
                    <a:lnTo>
                      <a:pt x="4784" y="840"/>
                    </a:lnTo>
                    <a:lnTo>
                      <a:pt x="4781" y="836"/>
                    </a:lnTo>
                    <a:cubicBezTo>
                      <a:pt x="4778" y="836"/>
                      <a:pt x="4778" y="833"/>
                      <a:pt x="4778" y="833"/>
                    </a:cubicBezTo>
                    <a:lnTo>
                      <a:pt x="4775" y="833"/>
                    </a:lnTo>
                    <a:cubicBezTo>
                      <a:pt x="4775" y="830"/>
                      <a:pt x="4772" y="830"/>
                      <a:pt x="4772" y="830"/>
                    </a:cubicBezTo>
                    <a:cubicBezTo>
                      <a:pt x="3982" y="162"/>
                      <a:pt x="2747" y="1"/>
                      <a:pt x="1730" y="1"/>
                    </a:cubicBezTo>
                    <a:close/>
                  </a:path>
                </a:pathLst>
              </a:custGeom>
              <a:gradFill>
                <a:gsLst>
                  <a:gs pos="0">
                    <a:srgbClr val="3A305F">
                      <a:alpha val="46666"/>
                    </a:srgbClr>
                  </a:gs>
                  <a:gs pos="80000">
                    <a:srgbClr val="FFFFFF">
                      <a:alpha val="0"/>
                    </a:srgbClr>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335;p51">
                <a:extLst>
                  <a:ext uri="{FF2B5EF4-FFF2-40B4-BE49-F238E27FC236}">
                    <a16:creationId xmlns:a16="http://schemas.microsoft.com/office/drawing/2014/main" id="{88945157-DBFC-1926-2C96-E8CF052509F8}"/>
                  </a:ext>
                </a:extLst>
              </p:cNvPr>
              <p:cNvSpPr/>
              <p:nvPr/>
            </p:nvSpPr>
            <p:spPr>
              <a:xfrm>
                <a:off x="2050300" y="857425"/>
                <a:ext cx="125" cy="6250"/>
              </a:xfrm>
              <a:custGeom>
                <a:avLst/>
                <a:gdLst/>
                <a:ahLst/>
                <a:cxnLst/>
                <a:rect l="l" t="t" r="r" b="b"/>
                <a:pathLst>
                  <a:path w="5" h="250" extrusionOk="0">
                    <a:moveTo>
                      <a:pt x="0" y="229"/>
                    </a:moveTo>
                    <a:lnTo>
                      <a:pt x="0" y="249"/>
                    </a:lnTo>
                    <a:lnTo>
                      <a:pt x="0" y="229"/>
                    </a:lnTo>
                    <a:close/>
                    <a:moveTo>
                      <a:pt x="0" y="219"/>
                    </a:moveTo>
                    <a:lnTo>
                      <a:pt x="0" y="229"/>
                    </a:lnTo>
                    <a:lnTo>
                      <a:pt x="0" y="219"/>
                    </a:lnTo>
                    <a:close/>
                    <a:moveTo>
                      <a:pt x="0" y="216"/>
                    </a:moveTo>
                    <a:lnTo>
                      <a:pt x="0" y="219"/>
                    </a:lnTo>
                    <a:lnTo>
                      <a:pt x="0" y="216"/>
                    </a:lnTo>
                    <a:close/>
                    <a:moveTo>
                      <a:pt x="0" y="202"/>
                    </a:moveTo>
                    <a:lnTo>
                      <a:pt x="0" y="212"/>
                    </a:lnTo>
                    <a:lnTo>
                      <a:pt x="0" y="202"/>
                    </a:lnTo>
                    <a:close/>
                    <a:moveTo>
                      <a:pt x="0" y="199"/>
                    </a:moveTo>
                    <a:lnTo>
                      <a:pt x="0" y="202"/>
                    </a:lnTo>
                    <a:lnTo>
                      <a:pt x="0" y="199"/>
                    </a:lnTo>
                    <a:close/>
                    <a:moveTo>
                      <a:pt x="4" y="189"/>
                    </a:moveTo>
                    <a:cubicBezTo>
                      <a:pt x="0" y="192"/>
                      <a:pt x="0" y="196"/>
                      <a:pt x="0" y="199"/>
                    </a:cubicBezTo>
                    <a:cubicBezTo>
                      <a:pt x="0" y="196"/>
                      <a:pt x="0" y="192"/>
                      <a:pt x="4" y="189"/>
                    </a:cubicBezTo>
                    <a:close/>
                    <a:moveTo>
                      <a:pt x="4" y="182"/>
                    </a:moveTo>
                    <a:lnTo>
                      <a:pt x="4" y="185"/>
                    </a:lnTo>
                    <a:lnTo>
                      <a:pt x="4" y="182"/>
                    </a:lnTo>
                    <a:close/>
                    <a:moveTo>
                      <a:pt x="4" y="179"/>
                    </a:moveTo>
                    <a:lnTo>
                      <a:pt x="4" y="182"/>
                    </a:lnTo>
                    <a:lnTo>
                      <a:pt x="4" y="179"/>
                    </a:lnTo>
                    <a:close/>
                    <a:moveTo>
                      <a:pt x="4" y="172"/>
                    </a:moveTo>
                    <a:lnTo>
                      <a:pt x="4" y="179"/>
                    </a:lnTo>
                    <a:lnTo>
                      <a:pt x="4" y="172"/>
                    </a:lnTo>
                    <a:close/>
                    <a:moveTo>
                      <a:pt x="4" y="168"/>
                    </a:moveTo>
                    <a:lnTo>
                      <a:pt x="4" y="172"/>
                    </a:lnTo>
                    <a:lnTo>
                      <a:pt x="4" y="168"/>
                    </a:lnTo>
                    <a:close/>
                    <a:moveTo>
                      <a:pt x="4" y="162"/>
                    </a:moveTo>
                    <a:lnTo>
                      <a:pt x="4" y="165"/>
                    </a:lnTo>
                    <a:lnTo>
                      <a:pt x="4" y="162"/>
                    </a:lnTo>
                    <a:close/>
                    <a:moveTo>
                      <a:pt x="4" y="159"/>
                    </a:moveTo>
                    <a:lnTo>
                      <a:pt x="4" y="162"/>
                    </a:lnTo>
                    <a:lnTo>
                      <a:pt x="4" y="159"/>
                    </a:lnTo>
                    <a:close/>
                    <a:moveTo>
                      <a:pt x="4" y="152"/>
                    </a:moveTo>
                    <a:lnTo>
                      <a:pt x="4" y="156"/>
                    </a:lnTo>
                    <a:lnTo>
                      <a:pt x="4" y="152"/>
                    </a:lnTo>
                    <a:close/>
                    <a:moveTo>
                      <a:pt x="4" y="148"/>
                    </a:moveTo>
                    <a:lnTo>
                      <a:pt x="4" y="152"/>
                    </a:lnTo>
                    <a:lnTo>
                      <a:pt x="4" y="148"/>
                    </a:lnTo>
                    <a:close/>
                    <a:moveTo>
                      <a:pt x="4" y="142"/>
                    </a:moveTo>
                    <a:lnTo>
                      <a:pt x="4" y="145"/>
                    </a:lnTo>
                    <a:lnTo>
                      <a:pt x="4" y="142"/>
                    </a:lnTo>
                    <a:close/>
                    <a:moveTo>
                      <a:pt x="4" y="139"/>
                    </a:moveTo>
                    <a:lnTo>
                      <a:pt x="4" y="142"/>
                    </a:lnTo>
                    <a:lnTo>
                      <a:pt x="4" y="139"/>
                    </a:lnTo>
                    <a:close/>
                    <a:moveTo>
                      <a:pt x="4" y="131"/>
                    </a:moveTo>
                    <a:lnTo>
                      <a:pt x="4" y="135"/>
                    </a:lnTo>
                    <a:lnTo>
                      <a:pt x="4" y="131"/>
                    </a:lnTo>
                    <a:close/>
                    <a:moveTo>
                      <a:pt x="4" y="125"/>
                    </a:moveTo>
                    <a:lnTo>
                      <a:pt x="4" y="131"/>
                    </a:lnTo>
                    <a:lnTo>
                      <a:pt x="4" y="125"/>
                    </a:lnTo>
                    <a:close/>
                    <a:moveTo>
                      <a:pt x="4" y="122"/>
                    </a:moveTo>
                    <a:lnTo>
                      <a:pt x="4" y="125"/>
                    </a:lnTo>
                    <a:lnTo>
                      <a:pt x="4" y="122"/>
                    </a:lnTo>
                    <a:close/>
                    <a:moveTo>
                      <a:pt x="4" y="118"/>
                    </a:moveTo>
                    <a:lnTo>
                      <a:pt x="4" y="118"/>
                    </a:lnTo>
                    <a:lnTo>
                      <a:pt x="4" y="118"/>
                    </a:lnTo>
                    <a:close/>
                    <a:moveTo>
                      <a:pt x="4" y="111"/>
                    </a:moveTo>
                    <a:lnTo>
                      <a:pt x="4" y="115"/>
                    </a:lnTo>
                    <a:lnTo>
                      <a:pt x="4" y="111"/>
                    </a:lnTo>
                    <a:close/>
                    <a:moveTo>
                      <a:pt x="4" y="105"/>
                    </a:moveTo>
                    <a:lnTo>
                      <a:pt x="4" y="108"/>
                    </a:lnTo>
                    <a:lnTo>
                      <a:pt x="4" y="105"/>
                    </a:lnTo>
                    <a:close/>
                    <a:moveTo>
                      <a:pt x="4" y="102"/>
                    </a:moveTo>
                    <a:lnTo>
                      <a:pt x="4" y="105"/>
                    </a:lnTo>
                    <a:lnTo>
                      <a:pt x="4" y="102"/>
                    </a:lnTo>
                    <a:close/>
                    <a:moveTo>
                      <a:pt x="4" y="95"/>
                    </a:moveTo>
                    <a:lnTo>
                      <a:pt x="4" y="98"/>
                    </a:lnTo>
                    <a:lnTo>
                      <a:pt x="4" y="95"/>
                    </a:lnTo>
                    <a:close/>
                    <a:moveTo>
                      <a:pt x="4" y="91"/>
                    </a:moveTo>
                    <a:lnTo>
                      <a:pt x="4" y="95"/>
                    </a:lnTo>
                    <a:lnTo>
                      <a:pt x="4" y="91"/>
                    </a:lnTo>
                    <a:close/>
                    <a:moveTo>
                      <a:pt x="4" y="85"/>
                    </a:moveTo>
                    <a:lnTo>
                      <a:pt x="4" y="88"/>
                    </a:lnTo>
                    <a:lnTo>
                      <a:pt x="4" y="85"/>
                    </a:lnTo>
                    <a:close/>
                    <a:moveTo>
                      <a:pt x="4" y="75"/>
                    </a:moveTo>
                    <a:lnTo>
                      <a:pt x="4" y="85"/>
                    </a:lnTo>
                    <a:lnTo>
                      <a:pt x="4" y="75"/>
                    </a:lnTo>
                    <a:close/>
                    <a:moveTo>
                      <a:pt x="4" y="71"/>
                    </a:moveTo>
                    <a:lnTo>
                      <a:pt x="4" y="75"/>
                    </a:lnTo>
                    <a:lnTo>
                      <a:pt x="4" y="71"/>
                    </a:lnTo>
                    <a:close/>
                    <a:moveTo>
                      <a:pt x="4" y="65"/>
                    </a:moveTo>
                    <a:lnTo>
                      <a:pt x="4" y="68"/>
                    </a:lnTo>
                    <a:lnTo>
                      <a:pt x="4" y="65"/>
                    </a:lnTo>
                    <a:close/>
                    <a:moveTo>
                      <a:pt x="4" y="61"/>
                    </a:moveTo>
                    <a:lnTo>
                      <a:pt x="4" y="65"/>
                    </a:lnTo>
                    <a:lnTo>
                      <a:pt x="4" y="61"/>
                    </a:lnTo>
                    <a:close/>
                    <a:moveTo>
                      <a:pt x="4" y="55"/>
                    </a:moveTo>
                    <a:lnTo>
                      <a:pt x="4" y="58"/>
                    </a:lnTo>
                    <a:lnTo>
                      <a:pt x="4" y="55"/>
                    </a:lnTo>
                    <a:close/>
                    <a:moveTo>
                      <a:pt x="4" y="51"/>
                    </a:moveTo>
                    <a:lnTo>
                      <a:pt x="4" y="55"/>
                    </a:lnTo>
                    <a:lnTo>
                      <a:pt x="4" y="51"/>
                    </a:lnTo>
                    <a:close/>
                    <a:moveTo>
                      <a:pt x="4" y="44"/>
                    </a:moveTo>
                    <a:lnTo>
                      <a:pt x="4" y="51"/>
                    </a:lnTo>
                    <a:lnTo>
                      <a:pt x="4" y="44"/>
                    </a:lnTo>
                    <a:close/>
                    <a:moveTo>
                      <a:pt x="4" y="41"/>
                    </a:moveTo>
                    <a:lnTo>
                      <a:pt x="4" y="44"/>
                    </a:lnTo>
                    <a:lnTo>
                      <a:pt x="4" y="41"/>
                    </a:lnTo>
                    <a:close/>
                    <a:moveTo>
                      <a:pt x="4" y="38"/>
                    </a:moveTo>
                    <a:lnTo>
                      <a:pt x="4" y="38"/>
                    </a:lnTo>
                    <a:lnTo>
                      <a:pt x="4" y="38"/>
                    </a:lnTo>
                    <a:close/>
                    <a:moveTo>
                      <a:pt x="4" y="31"/>
                    </a:moveTo>
                    <a:lnTo>
                      <a:pt x="4" y="35"/>
                    </a:lnTo>
                    <a:lnTo>
                      <a:pt x="4" y="31"/>
                    </a:lnTo>
                    <a:close/>
                    <a:moveTo>
                      <a:pt x="4" y="24"/>
                    </a:moveTo>
                    <a:lnTo>
                      <a:pt x="4" y="27"/>
                    </a:lnTo>
                    <a:lnTo>
                      <a:pt x="4" y="24"/>
                    </a:lnTo>
                    <a:close/>
                    <a:moveTo>
                      <a:pt x="4" y="21"/>
                    </a:moveTo>
                    <a:lnTo>
                      <a:pt x="4" y="24"/>
                    </a:lnTo>
                    <a:lnTo>
                      <a:pt x="4" y="21"/>
                    </a:lnTo>
                    <a:close/>
                    <a:moveTo>
                      <a:pt x="4" y="15"/>
                    </a:moveTo>
                    <a:lnTo>
                      <a:pt x="4" y="21"/>
                    </a:lnTo>
                    <a:lnTo>
                      <a:pt x="4" y="15"/>
                    </a:lnTo>
                    <a:close/>
                    <a:moveTo>
                      <a:pt x="4" y="11"/>
                    </a:moveTo>
                    <a:lnTo>
                      <a:pt x="4" y="15"/>
                    </a:lnTo>
                    <a:lnTo>
                      <a:pt x="4" y="11"/>
                    </a:lnTo>
                    <a:close/>
                    <a:moveTo>
                      <a:pt x="4" y="7"/>
                    </a:moveTo>
                    <a:lnTo>
                      <a:pt x="4" y="11"/>
                    </a:lnTo>
                    <a:lnTo>
                      <a:pt x="4" y="7"/>
                    </a:lnTo>
                    <a:close/>
                    <a:moveTo>
                      <a:pt x="4" y="1"/>
                    </a:moveTo>
                    <a:lnTo>
                      <a:pt x="4" y="4"/>
                    </a:lnTo>
                    <a:close/>
                  </a:path>
                </a:pathLst>
              </a:custGeom>
              <a:solidFill>
                <a:srgbClr val="ADC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336;p51">
                <a:extLst>
                  <a:ext uri="{FF2B5EF4-FFF2-40B4-BE49-F238E27FC236}">
                    <a16:creationId xmlns:a16="http://schemas.microsoft.com/office/drawing/2014/main" id="{674C89FF-F19A-B6A2-E2E9-D7C6644B291D}"/>
                  </a:ext>
                </a:extLst>
              </p:cNvPr>
              <p:cNvSpPr/>
              <p:nvPr/>
            </p:nvSpPr>
            <p:spPr>
              <a:xfrm>
                <a:off x="2031500" y="907800"/>
                <a:ext cx="10250" cy="31075"/>
              </a:xfrm>
              <a:custGeom>
                <a:avLst/>
                <a:gdLst/>
                <a:ahLst/>
                <a:cxnLst/>
                <a:rect l="l" t="t" r="r" b="b"/>
                <a:pathLst>
                  <a:path w="410" h="1243" extrusionOk="0">
                    <a:moveTo>
                      <a:pt x="410" y="0"/>
                    </a:moveTo>
                    <a:cubicBezTo>
                      <a:pt x="293" y="403"/>
                      <a:pt x="155" y="820"/>
                      <a:pt x="0" y="1243"/>
                    </a:cubicBezTo>
                    <a:lnTo>
                      <a:pt x="0" y="1243"/>
                    </a:lnTo>
                    <a:cubicBezTo>
                      <a:pt x="155" y="820"/>
                      <a:pt x="293" y="403"/>
                      <a:pt x="410" y="0"/>
                    </a:cubicBezTo>
                    <a:close/>
                  </a:path>
                </a:pathLst>
              </a:custGeom>
              <a:solidFill>
                <a:srgbClr val="AEC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337;p51">
                <a:extLst>
                  <a:ext uri="{FF2B5EF4-FFF2-40B4-BE49-F238E27FC236}">
                    <a16:creationId xmlns:a16="http://schemas.microsoft.com/office/drawing/2014/main" id="{261B2E9B-D186-64EF-A65B-469B49DCCDF4}"/>
                  </a:ext>
                </a:extLst>
              </p:cNvPr>
              <p:cNvSpPr/>
              <p:nvPr/>
            </p:nvSpPr>
            <p:spPr>
              <a:xfrm>
                <a:off x="2041725" y="863725"/>
                <a:ext cx="8600" cy="44100"/>
              </a:xfrm>
              <a:custGeom>
                <a:avLst/>
                <a:gdLst/>
                <a:ahLst/>
                <a:cxnLst/>
                <a:rect l="l" t="t" r="r" b="b"/>
                <a:pathLst>
                  <a:path w="344" h="1764" extrusionOk="0">
                    <a:moveTo>
                      <a:pt x="343" y="0"/>
                    </a:moveTo>
                    <a:cubicBezTo>
                      <a:pt x="317" y="504"/>
                      <a:pt x="189" y="1112"/>
                      <a:pt x="1" y="1763"/>
                    </a:cubicBezTo>
                    <a:lnTo>
                      <a:pt x="1" y="1763"/>
                    </a:lnTo>
                    <a:cubicBezTo>
                      <a:pt x="189" y="1112"/>
                      <a:pt x="317" y="504"/>
                      <a:pt x="343" y="0"/>
                    </a:cubicBezTo>
                    <a:close/>
                  </a:path>
                </a:pathLst>
              </a:custGeom>
              <a:solidFill>
                <a:srgbClr val="ADC4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38;p51">
                <a:extLst>
                  <a:ext uri="{FF2B5EF4-FFF2-40B4-BE49-F238E27FC236}">
                    <a16:creationId xmlns:a16="http://schemas.microsoft.com/office/drawing/2014/main" id="{294FC0FA-B09A-18BB-4FE2-2C37BE3A0EFA}"/>
                  </a:ext>
                </a:extLst>
              </p:cNvPr>
              <p:cNvSpPr/>
              <p:nvPr/>
            </p:nvSpPr>
            <p:spPr>
              <a:xfrm>
                <a:off x="2031500" y="821525"/>
                <a:ext cx="104100" cy="127325"/>
              </a:xfrm>
              <a:custGeom>
                <a:avLst/>
                <a:gdLst/>
                <a:ahLst/>
                <a:cxnLst/>
                <a:rect l="l" t="t" r="r" b="b"/>
                <a:pathLst>
                  <a:path w="4164" h="5093" extrusionOk="0">
                    <a:moveTo>
                      <a:pt x="564" y="0"/>
                    </a:moveTo>
                    <a:lnTo>
                      <a:pt x="564" y="0"/>
                    </a:lnTo>
                    <a:cubicBezTo>
                      <a:pt x="676" y="419"/>
                      <a:pt x="746" y="896"/>
                      <a:pt x="756" y="1437"/>
                    </a:cubicBezTo>
                    <a:lnTo>
                      <a:pt x="756" y="1440"/>
                    </a:lnTo>
                    <a:lnTo>
                      <a:pt x="756" y="1443"/>
                    </a:lnTo>
                    <a:lnTo>
                      <a:pt x="756" y="1447"/>
                    </a:lnTo>
                    <a:lnTo>
                      <a:pt x="756" y="1451"/>
                    </a:lnTo>
                    <a:lnTo>
                      <a:pt x="756" y="1457"/>
                    </a:lnTo>
                    <a:lnTo>
                      <a:pt x="756" y="1460"/>
                    </a:lnTo>
                    <a:lnTo>
                      <a:pt x="756" y="1463"/>
                    </a:lnTo>
                    <a:lnTo>
                      <a:pt x="756" y="1467"/>
                    </a:lnTo>
                    <a:lnTo>
                      <a:pt x="756" y="1471"/>
                    </a:lnTo>
                    <a:lnTo>
                      <a:pt x="756" y="1474"/>
                    </a:lnTo>
                    <a:lnTo>
                      <a:pt x="756" y="1477"/>
                    </a:lnTo>
                    <a:lnTo>
                      <a:pt x="756" y="1480"/>
                    </a:lnTo>
                    <a:lnTo>
                      <a:pt x="756" y="1487"/>
                    </a:lnTo>
                    <a:lnTo>
                      <a:pt x="756" y="1491"/>
                    </a:lnTo>
                    <a:lnTo>
                      <a:pt x="756" y="1494"/>
                    </a:lnTo>
                    <a:lnTo>
                      <a:pt x="756" y="1497"/>
                    </a:lnTo>
                    <a:lnTo>
                      <a:pt x="756" y="1501"/>
                    </a:lnTo>
                    <a:lnTo>
                      <a:pt x="756" y="1504"/>
                    </a:lnTo>
                    <a:lnTo>
                      <a:pt x="756" y="1507"/>
                    </a:lnTo>
                    <a:lnTo>
                      <a:pt x="756" y="1511"/>
                    </a:lnTo>
                    <a:lnTo>
                      <a:pt x="756" y="1521"/>
                    </a:lnTo>
                    <a:lnTo>
                      <a:pt x="756" y="1524"/>
                    </a:lnTo>
                    <a:lnTo>
                      <a:pt x="756" y="1527"/>
                    </a:lnTo>
                    <a:lnTo>
                      <a:pt x="756" y="1531"/>
                    </a:lnTo>
                    <a:lnTo>
                      <a:pt x="756" y="1534"/>
                    </a:lnTo>
                    <a:lnTo>
                      <a:pt x="756" y="1538"/>
                    </a:lnTo>
                    <a:lnTo>
                      <a:pt x="756" y="1541"/>
                    </a:lnTo>
                    <a:lnTo>
                      <a:pt x="756" y="1544"/>
                    </a:lnTo>
                    <a:lnTo>
                      <a:pt x="756" y="1547"/>
                    </a:lnTo>
                    <a:lnTo>
                      <a:pt x="756" y="1551"/>
                    </a:lnTo>
                    <a:lnTo>
                      <a:pt x="756" y="1554"/>
                    </a:lnTo>
                    <a:lnTo>
                      <a:pt x="756" y="1558"/>
                    </a:lnTo>
                    <a:lnTo>
                      <a:pt x="756" y="1561"/>
                    </a:lnTo>
                    <a:lnTo>
                      <a:pt x="756" y="1567"/>
                    </a:lnTo>
                    <a:lnTo>
                      <a:pt x="756" y="1571"/>
                    </a:lnTo>
                    <a:lnTo>
                      <a:pt x="756" y="1575"/>
                    </a:lnTo>
                    <a:lnTo>
                      <a:pt x="756" y="1578"/>
                    </a:lnTo>
                    <a:lnTo>
                      <a:pt x="756" y="1581"/>
                    </a:lnTo>
                    <a:lnTo>
                      <a:pt x="756" y="1584"/>
                    </a:lnTo>
                    <a:lnTo>
                      <a:pt x="756" y="1588"/>
                    </a:lnTo>
                    <a:lnTo>
                      <a:pt x="756" y="1592"/>
                    </a:lnTo>
                    <a:lnTo>
                      <a:pt x="756" y="1595"/>
                    </a:lnTo>
                    <a:lnTo>
                      <a:pt x="756" y="1598"/>
                    </a:lnTo>
                    <a:lnTo>
                      <a:pt x="756" y="1601"/>
                    </a:lnTo>
                    <a:lnTo>
                      <a:pt x="756" y="1604"/>
                    </a:lnTo>
                    <a:lnTo>
                      <a:pt x="756" y="1608"/>
                    </a:lnTo>
                    <a:lnTo>
                      <a:pt x="756" y="1615"/>
                    </a:lnTo>
                    <a:lnTo>
                      <a:pt x="756" y="1618"/>
                    </a:lnTo>
                    <a:lnTo>
                      <a:pt x="756" y="1621"/>
                    </a:lnTo>
                    <a:lnTo>
                      <a:pt x="756" y="1625"/>
                    </a:lnTo>
                    <a:cubicBezTo>
                      <a:pt x="752" y="1628"/>
                      <a:pt x="752" y="1632"/>
                      <a:pt x="752" y="1635"/>
                    </a:cubicBezTo>
                    <a:lnTo>
                      <a:pt x="752" y="1638"/>
                    </a:lnTo>
                    <a:lnTo>
                      <a:pt x="752" y="1648"/>
                    </a:lnTo>
                    <a:lnTo>
                      <a:pt x="752" y="1652"/>
                    </a:lnTo>
                    <a:lnTo>
                      <a:pt x="752" y="1655"/>
                    </a:lnTo>
                    <a:lnTo>
                      <a:pt x="752" y="1665"/>
                    </a:lnTo>
                    <a:lnTo>
                      <a:pt x="752" y="1685"/>
                    </a:lnTo>
                    <a:lnTo>
                      <a:pt x="752" y="1688"/>
                    </a:lnTo>
                    <a:cubicBezTo>
                      <a:pt x="726" y="2192"/>
                      <a:pt x="598" y="2800"/>
                      <a:pt x="410" y="3451"/>
                    </a:cubicBezTo>
                    <a:cubicBezTo>
                      <a:pt x="293" y="3854"/>
                      <a:pt x="155" y="4271"/>
                      <a:pt x="0" y="4694"/>
                    </a:cubicBezTo>
                    <a:cubicBezTo>
                      <a:pt x="615" y="4878"/>
                      <a:pt x="1384" y="5032"/>
                      <a:pt x="2314" y="5092"/>
                    </a:cubicBezTo>
                    <a:cubicBezTo>
                      <a:pt x="3160" y="3642"/>
                      <a:pt x="3811" y="2266"/>
                      <a:pt x="4164" y="1124"/>
                    </a:cubicBezTo>
                    <a:lnTo>
                      <a:pt x="564" y="0"/>
                    </a:lnTo>
                    <a:close/>
                  </a:path>
                </a:pathLst>
              </a:custGeom>
              <a:gradFill>
                <a:gsLst>
                  <a:gs pos="0">
                    <a:srgbClr val="3A305F">
                      <a:alpha val="46666"/>
                    </a:srgbClr>
                  </a:gs>
                  <a:gs pos="80000">
                    <a:srgbClr val="FFFFFF">
                      <a:alpha val="0"/>
                    </a:srgbClr>
                  </a:gs>
                  <a:gs pos="100000">
                    <a:srgbClr val="FFFFFF">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339;p51">
                <a:extLst>
                  <a:ext uri="{FF2B5EF4-FFF2-40B4-BE49-F238E27FC236}">
                    <a16:creationId xmlns:a16="http://schemas.microsoft.com/office/drawing/2014/main" id="{7F515399-3C6F-C559-6394-10B2DF813422}"/>
                  </a:ext>
                </a:extLst>
              </p:cNvPr>
              <p:cNvSpPr/>
              <p:nvPr/>
            </p:nvSpPr>
            <p:spPr>
              <a:xfrm>
                <a:off x="1983750" y="414575"/>
                <a:ext cx="113250" cy="102050"/>
              </a:xfrm>
              <a:custGeom>
                <a:avLst/>
                <a:gdLst/>
                <a:ahLst/>
                <a:cxnLst/>
                <a:rect l="l" t="t" r="r" b="b"/>
                <a:pathLst>
                  <a:path w="4530" h="4082" extrusionOk="0">
                    <a:moveTo>
                      <a:pt x="3535" y="1"/>
                    </a:moveTo>
                    <a:cubicBezTo>
                      <a:pt x="3053" y="1"/>
                      <a:pt x="2475" y="286"/>
                      <a:pt x="2263" y="348"/>
                    </a:cubicBezTo>
                    <a:cubicBezTo>
                      <a:pt x="2233" y="358"/>
                      <a:pt x="2200" y="362"/>
                      <a:pt x="2165" y="362"/>
                    </a:cubicBezTo>
                    <a:cubicBezTo>
                      <a:pt x="1966" y="362"/>
                      <a:pt x="1706" y="230"/>
                      <a:pt x="1390" y="230"/>
                    </a:cubicBezTo>
                    <a:cubicBezTo>
                      <a:pt x="1187" y="230"/>
                      <a:pt x="962" y="284"/>
                      <a:pt x="716" y="462"/>
                    </a:cubicBezTo>
                    <a:cubicBezTo>
                      <a:pt x="17" y="965"/>
                      <a:pt x="393" y="2010"/>
                      <a:pt x="393" y="2010"/>
                    </a:cubicBezTo>
                    <a:cubicBezTo>
                      <a:pt x="0" y="2466"/>
                      <a:pt x="487" y="2984"/>
                      <a:pt x="487" y="2984"/>
                    </a:cubicBezTo>
                    <a:cubicBezTo>
                      <a:pt x="164" y="3789"/>
                      <a:pt x="773" y="4081"/>
                      <a:pt x="773" y="4081"/>
                    </a:cubicBezTo>
                    <a:lnTo>
                      <a:pt x="1840" y="3151"/>
                    </a:lnTo>
                    <a:lnTo>
                      <a:pt x="3408" y="1684"/>
                    </a:lnTo>
                    <a:cubicBezTo>
                      <a:pt x="4016" y="1617"/>
                      <a:pt x="4529" y="965"/>
                      <a:pt x="4143" y="305"/>
                    </a:cubicBezTo>
                    <a:cubicBezTo>
                      <a:pt x="4010" y="78"/>
                      <a:pt x="3785" y="1"/>
                      <a:pt x="3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340;p51">
                <a:extLst>
                  <a:ext uri="{FF2B5EF4-FFF2-40B4-BE49-F238E27FC236}">
                    <a16:creationId xmlns:a16="http://schemas.microsoft.com/office/drawing/2014/main" id="{598F159C-E8BC-D52F-C554-3D32946CC32A}"/>
                  </a:ext>
                </a:extLst>
              </p:cNvPr>
              <p:cNvSpPr/>
              <p:nvPr/>
            </p:nvSpPr>
            <p:spPr>
              <a:xfrm>
                <a:off x="1990625" y="456675"/>
                <a:ext cx="85800" cy="95275"/>
              </a:xfrm>
              <a:custGeom>
                <a:avLst/>
                <a:gdLst/>
                <a:ahLst/>
                <a:cxnLst/>
                <a:rect l="l" t="t" r="r" b="b"/>
                <a:pathLst>
                  <a:path w="3432" h="3811" extrusionOk="0">
                    <a:moveTo>
                      <a:pt x="2280" y="0"/>
                    </a:moveTo>
                    <a:cubicBezTo>
                      <a:pt x="2255" y="239"/>
                      <a:pt x="2030" y="586"/>
                      <a:pt x="1820" y="586"/>
                    </a:cubicBezTo>
                    <a:cubicBezTo>
                      <a:pt x="1743" y="586"/>
                      <a:pt x="1668" y="540"/>
                      <a:pt x="1606" y="426"/>
                    </a:cubicBezTo>
                    <a:cubicBezTo>
                      <a:pt x="1504" y="243"/>
                      <a:pt x="1308" y="148"/>
                      <a:pt x="1112" y="148"/>
                    </a:cubicBezTo>
                    <a:cubicBezTo>
                      <a:pt x="852" y="148"/>
                      <a:pt x="594" y="314"/>
                      <a:pt x="561" y="658"/>
                    </a:cubicBezTo>
                    <a:cubicBezTo>
                      <a:pt x="504" y="1263"/>
                      <a:pt x="1045" y="1396"/>
                      <a:pt x="1045" y="1396"/>
                    </a:cubicBezTo>
                    <a:cubicBezTo>
                      <a:pt x="1045" y="1396"/>
                      <a:pt x="840" y="1537"/>
                      <a:pt x="873" y="1816"/>
                    </a:cubicBezTo>
                    <a:cubicBezTo>
                      <a:pt x="907" y="2095"/>
                      <a:pt x="498" y="2397"/>
                      <a:pt x="498" y="2397"/>
                    </a:cubicBezTo>
                    <a:lnTo>
                      <a:pt x="1" y="3280"/>
                    </a:lnTo>
                    <a:lnTo>
                      <a:pt x="1082" y="3810"/>
                    </a:lnTo>
                    <a:lnTo>
                      <a:pt x="1739" y="2622"/>
                    </a:lnTo>
                    <a:cubicBezTo>
                      <a:pt x="1739" y="2622"/>
                      <a:pt x="1871" y="2700"/>
                      <a:pt x="2085" y="2700"/>
                    </a:cubicBezTo>
                    <a:cubicBezTo>
                      <a:pt x="2255" y="2700"/>
                      <a:pt x="2477" y="2650"/>
                      <a:pt x="2726" y="2471"/>
                    </a:cubicBezTo>
                    <a:cubicBezTo>
                      <a:pt x="3170" y="2149"/>
                      <a:pt x="3083" y="1457"/>
                      <a:pt x="3083" y="1457"/>
                    </a:cubicBezTo>
                    <a:cubicBezTo>
                      <a:pt x="3284" y="1444"/>
                      <a:pt x="3431" y="1316"/>
                      <a:pt x="3431" y="1316"/>
                    </a:cubicBezTo>
                    <a:cubicBezTo>
                      <a:pt x="3059" y="840"/>
                      <a:pt x="3132" y="0"/>
                      <a:pt x="3133" y="0"/>
                    </a:cubicBezTo>
                    <a:lnTo>
                      <a:pt x="3133" y="0"/>
                    </a:lnTo>
                    <a:cubicBezTo>
                      <a:pt x="2998" y="66"/>
                      <a:pt x="2859" y="88"/>
                      <a:pt x="2732" y="88"/>
                    </a:cubicBezTo>
                    <a:cubicBezTo>
                      <a:pt x="2480" y="88"/>
                      <a:pt x="2280" y="0"/>
                      <a:pt x="2280"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341;p51">
                <a:extLst>
                  <a:ext uri="{FF2B5EF4-FFF2-40B4-BE49-F238E27FC236}">
                    <a16:creationId xmlns:a16="http://schemas.microsoft.com/office/drawing/2014/main" id="{BC362BDC-05B1-2582-5392-D57BDF5B1273}"/>
                  </a:ext>
                </a:extLst>
              </p:cNvPr>
              <p:cNvSpPr/>
              <p:nvPr/>
            </p:nvSpPr>
            <p:spPr>
              <a:xfrm>
                <a:off x="2038900" y="486875"/>
                <a:ext cx="21325" cy="21350"/>
              </a:xfrm>
              <a:custGeom>
                <a:avLst/>
                <a:gdLst/>
                <a:ahLst/>
                <a:cxnLst/>
                <a:rect l="l" t="t" r="r" b="b"/>
                <a:pathLst>
                  <a:path w="853" h="854" extrusionOk="0">
                    <a:moveTo>
                      <a:pt x="426" y="1"/>
                    </a:moveTo>
                    <a:cubicBezTo>
                      <a:pt x="191" y="1"/>
                      <a:pt x="0" y="192"/>
                      <a:pt x="0" y="427"/>
                    </a:cubicBezTo>
                    <a:cubicBezTo>
                      <a:pt x="0" y="662"/>
                      <a:pt x="191" y="853"/>
                      <a:pt x="426" y="853"/>
                    </a:cubicBezTo>
                    <a:cubicBezTo>
                      <a:pt x="662" y="853"/>
                      <a:pt x="853" y="662"/>
                      <a:pt x="853" y="427"/>
                    </a:cubicBezTo>
                    <a:cubicBezTo>
                      <a:pt x="853" y="192"/>
                      <a:pt x="662" y="1"/>
                      <a:pt x="426"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342;p51">
                <a:extLst>
                  <a:ext uri="{FF2B5EF4-FFF2-40B4-BE49-F238E27FC236}">
                    <a16:creationId xmlns:a16="http://schemas.microsoft.com/office/drawing/2014/main" id="{A993BB54-241B-B90B-1B8C-F13608BF38B8}"/>
                  </a:ext>
                </a:extLst>
              </p:cNvPr>
              <p:cNvSpPr/>
              <p:nvPr/>
            </p:nvSpPr>
            <p:spPr>
              <a:xfrm>
                <a:off x="1838275" y="525800"/>
                <a:ext cx="222875" cy="295250"/>
              </a:xfrm>
              <a:custGeom>
                <a:avLst/>
                <a:gdLst/>
                <a:ahLst/>
                <a:cxnLst/>
                <a:rect l="l" t="t" r="r" b="b"/>
                <a:pathLst>
                  <a:path w="8915" h="11810" extrusionOk="0">
                    <a:moveTo>
                      <a:pt x="6024" y="0"/>
                    </a:moveTo>
                    <a:cubicBezTo>
                      <a:pt x="2596" y="0"/>
                      <a:pt x="1" y="7175"/>
                      <a:pt x="441" y="10540"/>
                    </a:cubicBezTo>
                    <a:lnTo>
                      <a:pt x="4483" y="11809"/>
                    </a:lnTo>
                    <a:lnTo>
                      <a:pt x="6998" y="9536"/>
                    </a:lnTo>
                    <a:cubicBezTo>
                      <a:pt x="7824" y="6749"/>
                      <a:pt x="8915" y="1012"/>
                      <a:pt x="7058" y="220"/>
                    </a:cubicBezTo>
                    <a:cubicBezTo>
                      <a:pt x="6707" y="70"/>
                      <a:pt x="6361" y="0"/>
                      <a:pt x="6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343;p51">
                <a:extLst>
                  <a:ext uri="{FF2B5EF4-FFF2-40B4-BE49-F238E27FC236}">
                    <a16:creationId xmlns:a16="http://schemas.microsoft.com/office/drawing/2014/main" id="{BE1BBF83-B717-DBEF-BA60-85051382FC68}"/>
                  </a:ext>
                </a:extLst>
              </p:cNvPr>
              <p:cNvSpPr/>
              <p:nvPr/>
            </p:nvSpPr>
            <p:spPr>
              <a:xfrm>
                <a:off x="1925075" y="623925"/>
                <a:ext cx="103175" cy="169650"/>
              </a:xfrm>
              <a:custGeom>
                <a:avLst/>
                <a:gdLst/>
                <a:ahLst/>
                <a:cxnLst/>
                <a:rect l="l" t="t" r="r" b="b"/>
                <a:pathLst>
                  <a:path w="4127" h="6786" extrusionOk="0">
                    <a:moveTo>
                      <a:pt x="447" y="1"/>
                    </a:moveTo>
                    <a:cubicBezTo>
                      <a:pt x="1" y="3805"/>
                      <a:pt x="763" y="6786"/>
                      <a:pt x="763" y="6786"/>
                    </a:cubicBezTo>
                    <a:lnTo>
                      <a:pt x="2344" y="6679"/>
                    </a:lnTo>
                    <a:lnTo>
                      <a:pt x="3526" y="5611"/>
                    </a:lnTo>
                    <a:cubicBezTo>
                      <a:pt x="3727" y="4936"/>
                      <a:pt x="3942" y="4090"/>
                      <a:pt x="4127" y="3183"/>
                    </a:cubicBezTo>
                    <a:lnTo>
                      <a:pt x="447"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344;p51">
                <a:extLst>
                  <a:ext uri="{FF2B5EF4-FFF2-40B4-BE49-F238E27FC236}">
                    <a16:creationId xmlns:a16="http://schemas.microsoft.com/office/drawing/2014/main" id="{D053D6AB-FCAB-EFD5-4ED5-BAC969FA8EBC}"/>
                  </a:ext>
                </a:extLst>
              </p:cNvPr>
              <p:cNvSpPr/>
              <p:nvPr/>
            </p:nvSpPr>
            <p:spPr>
              <a:xfrm>
                <a:off x="2172500" y="1068925"/>
                <a:ext cx="79600" cy="30425"/>
              </a:xfrm>
              <a:custGeom>
                <a:avLst/>
                <a:gdLst/>
                <a:ahLst/>
                <a:cxnLst/>
                <a:rect l="l" t="t" r="r" b="b"/>
                <a:pathLst>
                  <a:path w="3184" h="1217" extrusionOk="0">
                    <a:moveTo>
                      <a:pt x="142" y="1"/>
                    </a:moveTo>
                    <a:lnTo>
                      <a:pt x="1" y="1216"/>
                    </a:lnTo>
                    <a:lnTo>
                      <a:pt x="3183" y="1216"/>
                    </a:lnTo>
                    <a:lnTo>
                      <a:pt x="1303" y="1"/>
                    </a:lnTo>
                    <a:close/>
                  </a:path>
                </a:pathLst>
              </a:custGeom>
              <a:solidFill>
                <a:srgbClr val="423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345;p51">
                <a:extLst>
                  <a:ext uri="{FF2B5EF4-FFF2-40B4-BE49-F238E27FC236}">
                    <a16:creationId xmlns:a16="http://schemas.microsoft.com/office/drawing/2014/main" id="{3126AEF5-8300-4B84-5E9F-6DE5264EC73C}"/>
                  </a:ext>
                </a:extLst>
              </p:cNvPr>
              <p:cNvSpPr/>
              <p:nvPr/>
            </p:nvSpPr>
            <p:spPr>
              <a:xfrm>
                <a:off x="1849275" y="764200"/>
                <a:ext cx="381750" cy="304750"/>
              </a:xfrm>
              <a:custGeom>
                <a:avLst/>
                <a:gdLst/>
                <a:ahLst/>
                <a:cxnLst/>
                <a:rect l="l" t="t" r="r" b="b"/>
                <a:pathLst>
                  <a:path w="15270" h="12190" extrusionOk="0">
                    <a:moveTo>
                      <a:pt x="6558" y="0"/>
                    </a:moveTo>
                    <a:cubicBezTo>
                      <a:pt x="6558" y="0"/>
                      <a:pt x="3922" y="913"/>
                      <a:pt x="1" y="1004"/>
                    </a:cubicBezTo>
                    <a:cubicBezTo>
                      <a:pt x="41" y="1319"/>
                      <a:pt x="109" y="1601"/>
                      <a:pt x="206" y="1840"/>
                    </a:cubicBezTo>
                    <a:cubicBezTo>
                      <a:pt x="1434" y="4884"/>
                      <a:pt x="2939" y="4881"/>
                      <a:pt x="7951" y="5264"/>
                    </a:cubicBezTo>
                    <a:cubicBezTo>
                      <a:pt x="13346" y="5677"/>
                      <a:pt x="13071" y="12190"/>
                      <a:pt x="13071" y="12190"/>
                    </a:cubicBezTo>
                    <a:lnTo>
                      <a:pt x="14232" y="12190"/>
                    </a:lnTo>
                    <a:cubicBezTo>
                      <a:pt x="14232" y="12190"/>
                      <a:pt x="15269" y="9538"/>
                      <a:pt x="13923" y="5879"/>
                    </a:cubicBezTo>
                    <a:cubicBezTo>
                      <a:pt x="12577" y="2219"/>
                      <a:pt x="6558" y="0"/>
                      <a:pt x="6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346;p51">
                <a:extLst>
                  <a:ext uri="{FF2B5EF4-FFF2-40B4-BE49-F238E27FC236}">
                    <a16:creationId xmlns:a16="http://schemas.microsoft.com/office/drawing/2014/main" id="{74FE7AF1-9EFD-747C-A097-A56C1CB350AD}"/>
                  </a:ext>
                </a:extLst>
              </p:cNvPr>
              <p:cNvSpPr/>
              <p:nvPr/>
            </p:nvSpPr>
            <p:spPr>
              <a:xfrm>
                <a:off x="2147150" y="519100"/>
                <a:ext cx="41575" cy="39225"/>
              </a:xfrm>
              <a:custGeom>
                <a:avLst/>
                <a:gdLst/>
                <a:ahLst/>
                <a:cxnLst/>
                <a:rect l="l" t="t" r="r" b="b"/>
                <a:pathLst>
                  <a:path w="1663" h="1569" extrusionOk="0">
                    <a:moveTo>
                      <a:pt x="474" y="1"/>
                    </a:moveTo>
                    <a:lnTo>
                      <a:pt x="1" y="1014"/>
                    </a:lnTo>
                    <a:lnTo>
                      <a:pt x="1189" y="1569"/>
                    </a:lnTo>
                    <a:lnTo>
                      <a:pt x="1662" y="555"/>
                    </a:lnTo>
                    <a:lnTo>
                      <a:pt x="474" y="1"/>
                    </a:lnTo>
                    <a:close/>
                  </a:path>
                </a:pathLst>
              </a:custGeom>
              <a:solidFill>
                <a:srgbClr val="F476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47;p51">
                <a:extLst>
                  <a:ext uri="{FF2B5EF4-FFF2-40B4-BE49-F238E27FC236}">
                    <a16:creationId xmlns:a16="http://schemas.microsoft.com/office/drawing/2014/main" id="{27EE84DE-EA69-DC77-7676-FFFBE98685E3}"/>
                  </a:ext>
                </a:extLst>
              </p:cNvPr>
              <p:cNvSpPr/>
              <p:nvPr/>
            </p:nvSpPr>
            <p:spPr>
              <a:xfrm>
                <a:off x="2176875" y="518425"/>
                <a:ext cx="75375" cy="96300"/>
              </a:xfrm>
              <a:custGeom>
                <a:avLst/>
                <a:gdLst/>
                <a:ahLst/>
                <a:cxnLst/>
                <a:rect l="l" t="t" r="r" b="b"/>
                <a:pathLst>
                  <a:path w="3015" h="3852" extrusionOk="0">
                    <a:moveTo>
                      <a:pt x="2860" y="1"/>
                    </a:moveTo>
                    <a:cubicBezTo>
                      <a:pt x="2829" y="1"/>
                      <a:pt x="2798" y="10"/>
                      <a:pt x="2770" y="31"/>
                    </a:cubicBezTo>
                    <a:cubicBezTo>
                      <a:pt x="2442" y="284"/>
                      <a:pt x="1781" y="716"/>
                      <a:pt x="1093" y="716"/>
                    </a:cubicBezTo>
                    <a:cubicBezTo>
                      <a:pt x="886" y="716"/>
                      <a:pt x="677" y="677"/>
                      <a:pt x="473" y="582"/>
                    </a:cubicBezTo>
                    <a:lnTo>
                      <a:pt x="0" y="1596"/>
                    </a:lnTo>
                    <a:cubicBezTo>
                      <a:pt x="879" y="2008"/>
                      <a:pt x="1031" y="3173"/>
                      <a:pt x="1054" y="3711"/>
                    </a:cubicBezTo>
                    <a:cubicBezTo>
                      <a:pt x="1059" y="3795"/>
                      <a:pt x="1129" y="3852"/>
                      <a:pt x="1203" y="3852"/>
                    </a:cubicBezTo>
                    <a:cubicBezTo>
                      <a:pt x="1235" y="3852"/>
                      <a:pt x="1268" y="3841"/>
                      <a:pt x="1296" y="3818"/>
                    </a:cubicBezTo>
                    <a:cubicBezTo>
                      <a:pt x="1575" y="3593"/>
                      <a:pt x="2052" y="3100"/>
                      <a:pt x="2498" y="2143"/>
                    </a:cubicBezTo>
                    <a:cubicBezTo>
                      <a:pt x="2945" y="1190"/>
                      <a:pt x="3015" y="505"/>
                      <a:pt x="3008" y="146"/>
                    </a:cubicBezTo>
                    <a:cubicBezTo>
                      <a:pt x="3008" y="59"/>
                      <a:pt x="2936" y="1"/>
                      <a:pt x="2860" y="1"/>
                    </a:cubicBez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348;p51">
                <a:extLst>
                  <a:ext uri="{FF2B5EF4-FFF2-40B4-BE49-F238E27FC236}">
                    <a16:creationId xmlns:a16="http://schemas.microsoft.com/office/drawing/2014/main" id="{ED4D7460-E044-6458-D25E-A15A5F5C335A}"/>
                  </a:ext>
                </a:extLst>
              </p:cNvPr>
              <p:cNvSpPr/>
              <p:nvPr/>
            </p:nvSpPr>
            <p:spPr>
              <a:xfrm>
                <a:off x="2116100" y="505850"/>
                <a:ext cx="42900" cy="38625"/>
              </a:xfrm>
              <a:custGeom>
                <a:avLst/>
                <a:gdLst/>
                <a:ahLst/>
                <a:cxnLst/>
                <a:rect l="l" t="t" r="r" b="b"/>
                <a:pathLst>
                  <a:path w="1716" h="1545" extrusionOk="0">
                    <a:moveTo>
                      <a:pt x="417" y="1"/>
                    </a:moveTo>
                    <a:lnTo>
                      <a:pt x="208" y="447"/>
                    </a:lnTo>
                    <a:lnTo>
                      <a:pt x="1" y="893"/>
                    </a:lnTo>
                    <a:lnTo>
                      <a:pt x="1243" y="1544"/>
                    </a:lnTo>
                    <a:lnTo>
                      <a:pt x="1477" y="1038"/>
                    </a:lnTo>
                    <a:lnTo>
                      <a:pt x="1716" y="531"/>
                    </a:lnTo>
                    <a:lnTo>
                      <a:pt x="417" y="1"/>
                    </a:ln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49;p51">
                <a:extLst>
                  <a:ext uri="{FF2B5EF4-FFF2-40B4-BE49-F238E27FC236}">
                    <a16:creationId xmlns:a16="http://schemas.microsoft.com/office/drawing/2014/main" id="{B732081B-BC01-4F85-4F54-272F24217944}"/>
                  </a:ext>
                </a:extLst>
              </p:cNvPr>
              <p:cNvSpPr/>
              <p:nvPr/>
            </p:nvSpPr>
            <p:spPr>
              <a:xfrm>
                <a:off x="1910500" y="531250"/>
                <a:ext cx="222000" cy="223725"/>
              </a:xfrm>
              <a:custGeom>
                <a:avLst/>
                <a:gdLst/>
                <a:ahLst/>
                <a:cxnLst/>
                <a:rect l="l" t="t" r="r" b="b"/>
                <a:pathLst>
                  <a:path w="8880" h="8949" extrusionOk="0">
                    <a:moveTo>
                      <a:pt x="3632" y="1"/>
                    </a:moveTo>
                    <a:cubicBezTo>
                      <a:pt x="237" y="1"/>
                      <a:pt x="0" y="8948"/>
                      <a:pt x="3488" y="8948"/>
                    </a:cubicBezTo>
                    <a:cubicBezTo>
                      <a:pt x="3582" y="8948"/>
                      <a:pt x="3679" y="8942"/>
                      <a:pt x="3779" y="8928"/>
                    </a:cubicBezTo>
                    <a:cubicBezTo>
                      <a:pt x="6227" y="8596"/>
                      <a:pt x="7956" y="5813"/>
                      <a:pt x="8880" y="3866"/>
                    </a:cubicBezTo>
                    <a:lnTo>
                      <a:pt x="7788" y="3114"/>
                    </a:lnTo>
                    <a:cubicBezTo>
                      <a:pt x="6694" y="4585"/>
                      <a:pt x="4894" y="6015"/>
                      <a:pt x="4894" y="6015"/>
                    </a:cubicBezTo>
                    <a:cubicBezTo>
                      <a:pt x="5549" y="2533"/>
                      <a:pt x="5203" y="49"/>
                      <a:pt x="3689" y="2"/>
                    </a:cubicBezTo>
                    <a:cubicBezTo>
                      <a:pt x="3670" y="1"/>
                      <a:pt x="3651" y="1"/>
                      <a:pt x="36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50;p51">
                <a:extLst>
                  <a:ext uri="{FF2B5EF4-FFF2-40B4-BE49-F238E27FC236}">
                    <a16:creationId xmlns:a16="http://schemas.microsoft.com/office/drawing/2014/main" id="{D6DA00C1-5305-1684-78C9-1E3145A5EAD3}"/>
                  </a:ext>
                </a:extLst>
              </p:cNvPr>
              <p:cNvSpPr/>
              <p:nvPr/>
            </p:nvSpPr>
            <p:spPr>
              <a:xfrm>
                <a:off x="2105175" y="541625"/>
                <a:ext cx="78425" cy="86275"/>
              </a:xfrm>
              <a:custGeom>
                <a:avLst/>
                <a:gdLst/>
                <a:ahLst/>
                <a:cxnLst/>
                <a:rect l="l" t="t" r="r" b="b"/>
                <a:pathLst>
                  <a:path w="3137" h="3451" extrusionOk="0">
                    <a:moveTo>
                      <a:pt x="2145" y="0"/>
                    </a:moveTo>
                    <a:cubicBezTo>
                      <a:pt x="1704" y="0"/>
                      <a:pt x="1165" y="405"/>
                      <a:pt x="649" y="1624"/>
                    </a:cubicBezTo>
                    <a:cubicBezTo>
                      <a:pt x="501" y="1971"/>
                      <a:pt x="273" y="2336"/>
                      <a:pt x="1" y="2699"/>
                    </a:cubicBezTo>
                    <a:lnTo>
                      <a:pt x="1093" y="3451"/>
                    </a:lnTo>
                    <a:cubicBezTo>
                      <a:pt x="1606" y="2366"/>
                      <a:pt x="1871" y="1544"/>
                      <a:pt x="1871" y="1544"/>
                    </a:cubicBezTo>
                    <a:cubicBezTo>
                      <a:pt x="2482" y="1413"/>
                      <a:pt x="3137" y="597"/>
                      <a:pt x="2656" y="198"/>
                    </a:cubicBezTo>
                    <a:cubicBezTo>
                      <a:pt x="2512" y="77"/>
                      <a:pt x="2338" y="0"/>
                      <a:pt x="2145" y="0"/>
                    </a:cubicBezTo>
                    <a:close/>
                  </a:path>
                </a:pathLst>
              </a:custGeom>
              <a:solidFill>
                <a:srgbClr val="F2A8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51;p51">
                <a:extLst>
                  <a:ext uri="{FF2B5EF4-FFF2-40B4-BE49-F238E27FC236}">
                    <a16:creationId xmlns:a16="http://schemas.microsoft.com/office/drawing/2014/main" id="{7BE72B66-C3CD-C409-1AEC-680818AC11FC}"/>
                  </a:ext>
                </a:extLst>
              </p:cNvPr>
              <p:cNvSpPr/>
              <p:nvPr/>
            </p:nvSpPr>
            <p:spPr>
              <a:xfrm>
                <a:off x="1870350" y="893425"/>
                <a:ext cx="160000" cy="25400"/>
              </a:xfrm>
              <a:custGeom>
                <a:avLst/>
                <a:gdLst/>
                <a:ahLst/>
                <a:cxnLst/>
                <a:rect l="l" t="t" r="r" b="b"/>
                <a:pathLst>
                  <a:path w="6400" h="1016" extrusionOk="0">
                    <a:moveTo>
                      <a:pt x="507" y="1"/>
                    </a:moveTo>
                    <a:cubicBezTo>
                      <a:pt x="229" y="1"/>
                      <a:pt x="1" y="230"/>
                      <a:pt x="1" y="508"/>
                    </a:cubicBezTo>
                    <a:cubicBezTo>
                      <a:pt x="1" y="790"/>
                      <a:pt x="229" y="1015"/>
                      <a:pt x="507" y="1015"/>
                    </a:cubicBezTo>
                    <a:lnTo>
                      <a:pt x="5893" y="1015"/>
                    </a:lnTo>
                    <a:cubicBezTo>
                      <a:pt x="6171" y="1015"/>
                      <a:pt x="6400" y="790"/>
                      <a:pt x="6400" y="508"/>
                    </a:cubicBezTo>
                    <a:cubicBezTo>
                      <a:pt x="6400" y="230"/>
                      <a:pt x="6171" y="1"/>
                      <a:pt x="58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52;p51">
                <a:extLst>
                  <a:ext uri="{FF2B5EF4-FFF2-40B4-BE49-F238E27FC236}">
                    <a16:creationId xmlns:a16="http://schemas.microsoft.com/office/drawing/2014/main" id="{2008EF04-FA6F-395F-E52A-FE982335AE78}"/>
                  </a:ext>
                </a:extLst>
              </p:cNvPr>
              <p:cNvSpPr/>
              <p:nvPr/>
            </p:nvSpPr>
            <p:spPr>
              <a:xfrm>
                <a:off x="1817650" y="649025"/>
                <a:ext cx="30400" cy="155475"/>
              </a:xfrm>
              <a:custGeom>
                <a:avLst/>
                <a:gdLst/>
                <a:ahLst/>
                <a:cxnLst/>
                <a:rect l="l" t="t" r="r" b="b"/>
                <a:pathLst>
                  <a:path w="1216" h="6219" extrusionOk="0">
                    <a:moveTo>
                      <a:pt x="608" y="1"/>
                    </a:moveTo>
                    <a:cubicBezTo>
                      <a:pt x="272" y="1"/>
                      <a:pt x="0" y="273"/>
                      <a:pt x="0" y="608"/>
                    </a:cubicBezTo>
                    <a:lnTo>
                      <a:pt x="0" y="5611"/>
                    </a:lnTo>
                    <a:cubicBezTo>
                      <a:pt x="0" y="5946"/>
                      <a:pt x="272" y="6219"/>
                      <a:pt x="608" y="6219"/>
                    </a:cubicBezTo>
                    <a:cubicBezTo>
                      <a:pt x="944" y="6219"/>
                      <a:pt x="1216" y="5946"/>
                      <a:pt x="1216" y="5611"/>
                    </a:cubicBezTo>
                    <a:lnTo>
                      <a:pt x="1216" y="608"/>
                    </a:lnTo>
                    <a:cubicBezTo>
                      <a:pt x="1216" y="273"/>
                      <a:pt x="944" y="1"/>
                      <a:pt x="6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53;p51">
                <a:extLst>
                  <a:ext uri="{FF2B5EF4-FFF2-40B4-BE49-F238E27FC236}">
                    <a16:creationId xmlns:a16="http://schemas.microsoft.com/office/drawing/2014/main" id="{E594681E-D60C-5096-E5BE-10FAEB1843A0}"/>
                  </a:ext>
                </a:extLst>
              </p:cNvPr>
              <p:cNvSpPr/>
              <p:nvPr/>
            </p:nvSpPr>
            <p:spPr>
              <a:xfrm>
                <a:off x="2132875" y="292975"/>
                <a:ext cx="219300" cy="150425"/>
              </a:xfrm>
              <a:custGeom>
                <a:avLst/>
                <a:gdLst/>
                <a:ahLst/>
                <a:cxnLst/>
                <a:rect l="l" t="t" r="r" b="b"/>
                <a:pathLst>
                  <a:path w="8772" h="6017" extrusionOk="0">
                    <a:moveTo>
                      <a:pt x="5088" y="0"/>
                    </a:moveTo>
                    <a:cubicBezTo>
                      <a:pt x="4884" y="0"/>
                      <a:pt x="4676" y="11"/>
                      <a:pt x="4466" y="32"/>
                    </a:cubicBezTo>
                    <a:cubicBezTo>
                      <a:pt x="2385" y="240"/>
                      <a:pt x="874" y="1805"/>
                      <a:pt x="1347" y="3892"/>
                    </a:cubicBezTo>
                    <a:lnTo>
                      <a:pt x="1" y="5219"/>
                    </a:lnTo>
                    <a:lnTo>
                      <a:pt x="1689" y="4809"/>
                    </a:lnTo>
                    <a:cubicBezTo>
                      <a:pt x="2190" y="5617"/>
                      <a:pt x="3363" y="6017"/>
                      <a:pt x="4593" y="6017"/>
                    </a:cubicBezTo>
                    <a:cubicBezTo>
                      <a:pt x="6338" y="6017"/>
                      <a:pt x="8199" y="5211"/>
                      <a:pt x="8417" y="3624"/>
                    </a:cubicBezTo>
                    <a:cubicBezTo>
                      <a:pt x="8772" y="1068"/>
                      <a:pt x="7116" y="0"/>
                      <a:pt x="5088" y="0"/>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354;p51">
                <a:extLst>
                  <a:ext uri="{FF2B5EF4-FFF2-40B4-BE49-F238E27FC236}">
                    <a16:creationId xmlns:a16="http://schemas.microsoft.com/office/drawing/2014/main" id="{6AFCCE70-AAE7-8AD2-3C5C-B8E3D8ABF417}"/>
                  </a:ext>
                </a:extLst>
              </p:cNvPr>
              <p:cNvSpPr/>
              <p:nvPr/>
            </p:nvSpPr>
            <p:spPr>
              <a:xfrm>
                <a:off x="2223875" y="352275"/>
                <a:ext cx="17300" cy="35775"/>
              </a:xfrm>
              <a:custGeom>
                <a:avLst/>
                <a:gdLst/>
                <a:ahLst/>
                <a:cxnLst/>
                <a:rect l="l" t="t" r="r" b="b"/>
                <a:pathLst>
                  <a:path w="692" h="1431" extrusionOk="0">
                    <a:moveTo>
                      <a:pt x="148" y="0"/>
                    </a:moveTo>
                    <a:cubicBezTo>
                      <a:pt x="67" y="0"/>
                      <a:pt x="0" y="67"/>
                      <a:pt x="0" y="147"/>
                    </a:cubicBezTo>
                    <a:lnTo>
                      <a:pt x="0" y="1282"/>
                    </a:lnTo>
                    <a:cubicBezTo>
                      <a:pt x="0" y="1363"/>
                      <a:pt x="67" y="1430"/>
                      <a:pt x="148" y="1430"/>
                    </a:cubicBezTo>
                    <a:lnTo>
                      <a:pt x="547" y="1430"/>
                    </a:lnTo>
                    <a:cubicBezTo>
                      <a:pt x="625" y="1430"/>
                      <a:pt x="691" y="1363"/>
                      <a:pt x="691" y="1282"/>
                    </a:cubicBezTo>
                    <a:lnTo>
                      <a:pt x="691" y="147"/>
                    </a:lnTo>
                    <a:cubicBezTo>
                      <a:pt x="691" y="67"/>
                      <a:pt x="625" y="0"/>
                      <a:pt x="547" y="0"/>
                    </a:cubicBez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355;p51">
                <a:extLst>
                  <a:ext uri="{FF2B5EF4-FFF2-40B4-BE49-F238E27FC236}">
                    <a16:creationId xmlns:a16="http://schemas.microsoft.com/office/drawing/2014/main" id="{7813801F-D540-304F-6292-8A90D1726E6F}"/>
                  </a:ext>
                </a:extLst>
              </p:cNvPr>
              <p:cNvSpPr/>
              <p:nvPr/>
            </p:nvSpPr>
            <p:spPr>
              <a:xfrm>
                <a:off x="2244775" y="328525"/>
                <a:ext cx="42650" cy="59750"/>
              </a:xfrm>
              <a:custGeom>
                <a:avLst/>
                <a:gdLst/>
                <a:ahLst/>
                <a:cxnLst/>
                <a:rect l="l" t="t" r="r" b="b"/>
                <a:pathLst>
                  <a:path w="1706" h="2390" extrusionOk="0">
                    <a:moveTo>
                      <a:pt x="678" y="0"/>
                    </a:moveTo>
                    <a:cubicBezTo>
                      <a:pt x="601" y="0"/>
                      <a:pt x="625" y="292"/>
                      <a:pt x="608" y="406"/>
                    </a:cubicBezTo>
                    <a:cubicBezTo>
                      <a:pt x="574" y="587"/>
                      <a:pt x="0" y="916"/>
                      <a:pt x="0" y="1097"/>
                    </a:cubicBezTo>
                    <a:lnTo>
                      <a:pt x="0" y="2232"/>
                    </a:lnTo>
                    <a:cubicBezTo>
                      <a:pt x="0" y="2313"/>
                      <a:pt x="67" y="2380"/>
                      <a:pt x="148" y="2380"/>
                    </a:cubicBezTo>
                    <a:lnTo>
                      <a:pt x="1270" y="2390"/>
                    </a:lnTo>
                    <a:cubicBezTo>
                      <a:pt x="1380" y="2390"/>
                      <a:pt x="1471" y="2303"/>
                      <a:pt x="1471" y="2192"/>
                    </a:cubicBezTo>
                    <a:cubicBezTo>
                      <a:pt x="1471" y="2131"/>
                      <a:pt x="1440" y="2075"/>
                      <a:pt x="1394" y="2038"/>
                    </a:cubicBezTo>
                    <a:cubicBezTo>
                      <a:pt x="1484" y="2018"/>
                      <a:pt x="1547" y="1940"/>
                      <a:pt x="1547" y="1846"/>
                    </a:cubicBezTo>
                    <a:cubicBezTo>
                      <a:pt x="1547" y="1782"/>
                      <a:pt x="1518" y="1725"/>
                      <a:pt x="1474" y="1692"/>
                    </a:cubicBezTo>
                    <a:cubicBezTo>
                      <a:pt x="1561" y="1672"/>
                      <a:pt x="1628" y="1591"/>
                      <a:pt x="1628" y="1497"/>
                    </a:cubicBezTo>
                    <a:cubicBezTo>
                      <a:pt x="1628" y="1433"/>
                      <a:pt x="1598" y="1380"/>
                      <a:pt x="1555" y="1342"/>
                    </a:cubicBezTo>
                    <a:cubicBezTo>
                      <a:pt x="1642" y="1322"/>
                      <a:pt x="1705" y="1245"/>
                      <a:pt x="1705" y="1151"/>
                    </a:cubicBezTo>
                    <a:cubicBezTo>
                      <a:pt x="1705" y="1040"/>
                      <a:pt x="1618" y="950"/>
                      <a:pt x="1507" y="950"/>
                    </a:cubicBezTo>
                    <a:lnTo>
                      <a:pt x="813" y="950"/>
                    </a:lnTo>
                    <a:cubicBezTo>
                      <a:pt x="813" y="950"/>
                      <a:pt x="983" y="611"/>
                      <a:pt x="983" y="349"/>
                    </a:cubicBezTo>
                    <a:cubicBezTo>
                      <a:pt x="983" y="50"/>
                      <a:pt x="813" y="0"/>
                      <a:pt x="678" y="0"/>
                    </a:cubicBezTo>
                    <a:close/>
                  </a:path>
                </a:pathLst>
              </a:custGeom>
              <a:solidFill>
                <a:srgbClr val="EDF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56;p51">
                <a:extLst>
                  <a:ext uri="{FF2B5EF4-FFF2-40B4-BE49-F238E27FC236}">
                    <a16:creationId xmlns:a16="http://schemas.microsoft.com/office/drawing/2014/main" id="{8DC35E2F-87AE-34BF-516F-03062EE30A9F}"/>
                  </a:ext>
                </a:extLst>
              </p:cNvPr>
              <p:cNvSpPr/>
              <p:nvPr/>
            </p:nvSpPr>
            <p:spPr>
              <a:xfrm>
                <a:off x="2223625" y="709550"/>
                <a:ext cx="142625" cy="11525"/>
              </a:xfrm>
              <a:custGeom>
                <a:avLst/>
                <a:gdLst/>
                <a:ahLst/>
                <a:cxnLst/>
                <a:rect l="l" t="t" r="r" b="b"/>
                <a:pathLst>
                  <a:path w="5705" h="461" extrusionOk="0">
                    <a:moveTo>
                      <a:pt x="232" y="0"/>
                    </a:moveTo>
                    <a:cubicBezTo>
                      <a:pt x="104" y="0"/>
                      <a:pt x="0" y="104"/>
                      <a:pt x="0" y="232"/>
                    </a:cubicBezTo>
                    <a:cubicBezTo>
                      <a:pt x="0" y="360"/>
                      <a:pt x="104" y="460"/>
                      <a:pt x="232" y="460"/>
                    </a:cubicBezTo>
                    <a:lnTo>
                      <a:pt x="5472" y="460"/>
                    </a:lnTo>
                    <a:cubicBezTo>
                      <a:pt x="5600" y="460"/>
                      <a:pt x="5704" y="360"/>
                      <a:pt x="5704" y="232"/>
                    </a:cubicBezTo>
                    <a:cubicBezTo>
                      <a:pt x="5704" y="104"/>
                      <a:pt x="5600" y="0"/>
                      <a:pt x="547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57;p51">
                <a:extLst>
                  <a:ext uri="{FF2B5EF4-FFF2-40B4-BE49-F238E27FC236}">
                    <a16:creationId xmlns:a16="http://schemas.microsoft.com/office/drawing/2014/main" id="{5FB5D0C2-F339-7E5F-36AF-1C83B7355936}"/>
                  </a:ext>
                </a:extLst>
              </p:cNvPr>
              <p:cNvSpPr/>
              <p:nvPr/>
            </p:nvSpPr>
            <p:spPr>
              <a:xfrm>
                <a:off x="2361275" y="584750"/>
                <a:ext cx="63700" cy="126175"/>
              </a:xfrm>
              <a:custGeom>
                <a:avLst/>
                <a:gdLst/>
                <a:ahLst/>
                <a:cxnLst/>
                <a:rect l="l" t="t" r="r" b="b"/>
                <a:pathLst>
                  <a:path w="2548" h="5047" extrusionOk="0">
                    <a:moveTo>
                      <a:pt x="2385" y="0"/>
                    </a:moveTo>
                    <a:cubicBezTo>
                      <a:pt x="2331" y="0"/>
                      <a:pt x="2277" y="32"/>
                      <a:pt x="2253" y="85"/>
                    </a:cubicBezTo>
                    <a:lnTo>
                      <a:pt x="34" y="4842"/>
                    </a:lnTo>
                    <a:cubicBezTo>
                      <a:pt x="0" y="4912"/>
                      <a:pt x="34" y="4999"/>
                      <a:pt x="104" y="5032"/>
                    </a:cubicBezTo>
                    <a:cubicBezTo>
                      <a:pt x="124" y="5042"/>
                      <a:pt x="146" y="5046"/>
                      <a:pt x="167" y="5046"/>
                    </a:cubicBezTo>
                    <a:cubicBezTo>
                      <a:pt x="222" y="5046"/>
                      <a:pt x="274" y="5016"/>
                      <a:pt x="299" y="4962"/>
                    </a:cubicBezTo>
                    <a:lnTo>
                      <a:pt x="2515" y="209"/>
                    </a:lnTo>
                    <a:cubicBezTo>
                      <a:pt x="2548" y="134"/>
                      <a:pt x="2518" y="47"/>
                      <a:pt x="2444" y="14"/>
                    </a:cubicBezTo>
                    <a:cubicBezTo>
                      <a:pt x="2425" y="5"/>
                      <a:pt x="2405" y="0"/>
                      <a:pt x="238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58;p51">
                <a:extLst>
                  <a:ext uri="{FF2B5EF4-FFF2-40B4-BE49-F238E27FC236}">
                    <a16:creationId xmlns:a16="http://schemas.microsoft.com/office/drawing/2014/main" id="{3295E0B7-9397-E043-91B6-BC2B0F0E10FC}"/>
                  </a:ext>
                </a:extLst>
              </p:cNvPr>
              <p:cNvSpPr/>
              <p:nvPr/>
            </p:nvSpPr>
            <p:spPr>
              <a:xfrm>
                <a:off x="2186775" y="721050"/>
                <a:ext cx="318700" cy="12275"/>
              </a:xfrm>
              <a:custGeom>
                <a:avLst/>
                <a:gdLst/>
                <a:ahLst/>
                <a:cxnLst/>
                <a:rect l="l" t="t" r="r" b="b"/>
                <a:pathLst>
                  <a:path w="12748" h="491" extrusionOk="0">
                    <a:moveTo>
                      <a:pt x="0" y="0"/>
                    </a:moveTo>
                    <a:lnTo>
                      <a:pt x="0" y="490"/>
                    </a:lnTo>
                    <a:lnTo>
                      <a:pt x="12747" y="490"/>
                    </a:lnTo>
                    <a:lnTo>
                      <a:pt x="127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359;p51">
              <a:extLst>
                <a:ext uri="{FF2B5EF4-FFF2-40B4-BE49-F238E27FC236}">
                  <a16:creationId xmlns:a16="http://schemas.microsoft.com/office/drawing/2014/main" id="{B3170EF1-AB70-6EF1-3F1E-C5CD10FE53D1}"/>
                </a:ext>
              </a:extLst>
            </p:cNvPr>
            <p:cNvGrpSpPr/>
            <p:nvPr/>
          </p:nvGrpSpPr>
          <p:grpSpPr>
            <a:xfrm>
              <a:off x="6857425" y="2088475"/>
              <a:ext cx="359100" cy="816300"/>
              <a:chOff x="6857425" y="2088475"/>
              <a:chExt cx="359100" cy="816300"/>
            </a:xfrm>
          </p:grpSpPr>
          <p:cxnSp>
            <p:nvCxnSpPr>
              <p:cNvPr id="198" name="Google Shape;1360;p51">
                <a:extLst>
                  <a:ext uri="{FF2B5EF4-FFF2-40B4-BE49-F238E27FC236}">
                    <a16:creationId xmlns:a16="http://schemas.microsoft.com/office/drawing/2014/main" id="{C59F963E-AE1A-18B7-1DAC-7E6977EE4575}"/>
                  </a:ext>
                </a:extLst>
              </p:cNvPr>
              <p:cNvCxnSpPr/>
              <p:nvPr/>
            </p:nvCxnSpPr>
            <p:spPr>
              <a:xfrm>
                <a:off x="7036975" y="2088475"/>
                <a:ext cx="0" cy="816300"/>
              </a:xfrm>
              <a:prstGeom prst="straightConnector1">
                <a:avLst/>
              </a:prstGeom>
              <a:noFill/>
              <a:ln w="9525" cap="flat" cmpd="sng">
                <a:solidFill>
                  <a:schemeClr val="dk1"/>
                </a:solidFill>
                <a:prstDash val="solid"/>
                <a:round/>
                <a:headEnd type="none" w="med" len="med"/>
                <a:tailEnd type="none" w="med" len="med"/>
              </a:ln>
            </p:spPr>
          </p:cxnSp>
          <p:cxnSp>
            <p:nvCxnSpPr>
              <p:cNvPr id="199" name="Google Shape;1361;p51">
                <a:extLst>
                  <a:ext uri="{FF2B5EF4-FFF2-40B4-BE49-F238E27FC236}">
                    <a16:creationId xmlns:a16="http://schemas.microsoft.com/office/drawing/2014/main" id="{5EB8DC5E-66A7-B2A8-B8B5-C99CDEE7DDD3}"/>
                  </a:ext>
                </a:extLst>
              </p:cNvPr>
              <p:cNvCxnSpPr/>
              <p:nvPr/>
            </p:nvCxnSpPr>
            <p:spPr>
              <a:xfrm>
                <a:off x="6857425" y="2904775"/>
                <a:ext cx="3591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398231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31"/>
          <p:cNvSpPr/>
          <p:nvPr/>
        </p:nvSpPr>
        <p:spPr>
          <a:xfrm rot="10800000" flipH="1">
            <a:off x="4668513" y="908319"/>
            <a:ext cx="1409152" cy="36434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1"/>
          <p:cNvSpPr txBox="1">
            <a:spLocks noGrp="1"/>
          </p:cNvSpPr>
          <p:nvPr>
            <p:ph type="title"/>
          </p:nvPr>
        </p:nvSpPr>
        <p:spPr>
          <a:xfrm>
            <a:off x="3998179" y="666469"/>
            <a:ext cx="2808257" cy="6863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latin typeface="Abel" panose="02000506030000020004" pitchFamily="2" charset="0"/>
              </a:rPr>
              <a:t>WHY ?</a:t>
            </a:r>
            <a:endParaRPr sz="6000" dirty="0">
              <a:latin typeface="Abel" panose="02000506030000020004" pitchFamily="2" charset="0"/>
            </a:endParaRPr>
          </a:p>
        </p:txBody>
      </p:sp>
      <p:pic>
        <p:nvPicPr>
          <p:cNvPr id="2298" name="Google Shape;2298;p31"/>
          <p:cNvPicPr preferRelativeResize="0"/>
          <p:nvPr/>
        </p:nvPicPr>
        <p:blipFill>
          <a:blip r:embed="rId3">
            <a:alphaModFix/>
          </a:blip>
          <a:stretch>
            <a:fillRect/>
          </a:stretch>
        </p:blipFill>
        <p:spPr>
          <a:xfrm>
            <a:off x="574129" y="1025200"/>
            <a:ext cx="2267525" cy="3107375"/>
          </a:xfrm>
          <a:prstGeom prst="rect">
            <a:avLst/>
          </a:prstGeom>
          <a:noFill/>
          <a:ln>
            <a:noFill/>
          </a:ln>
        </p:spPr>
      </p:pic>
      <p:grpSp>
        <p:nvGrpSpPr>
          <p:cNvPr id="6" name="Google Shape;12074;p69">
            <a:extLst>
              <a:ext uri="{FF2B5EF4-FFF2-40B4-BE49-F238E27FC236}">
                <a16:creationId xmlns:a16="http://schemas.microsoft.com/office/drawing/2014/main" id="{809D438A-F339-52D9-069D-00D2B9A44542}"/>
              </a:ext>
            </a:extLst>
          </p:cNvPr>
          <p:cNvGrpSpPr/>
          <p:nvPr/>
        </p:nvGrpSpPr>
        <p:grpSpPr>
          <a:xfrm>
            <a:off x="4351998" y="2074301"/>
            <a:ext cx="2109452" cy="1851432"/>
            <a:chOff x="649648" y="271400"/>
            <a:chExt cx="6215377" cy="5455143"/>
          </a:xfrm>
        </p:grpSpPr>
        <p:sp>
          <p:nvSpPr>
            <p:cNvPr id="7" name="Google Shape;12075;p69">
              <a:extLst>
                <a:ext uri="{FF2B5EF4-FFF2-40B4-BE49-F238E27FC236}">
                  <a16:creationId xmlns:a16="http://schemas.microsoft.com/office/drawing/2014/main" id="{D14EFAE4-D566-0DB8-7F0C-42194591ACC2}"/>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76;p69">
              <a:extLst>
                <a:ext uri="{FF2B5EF4-FFF2-40B4-BE49-F238E27FC236}">
                  <a16:creationId xmlns:a16="http://schemas.microsoft.com/office/drawing/2014/main" id="{D99B7957-3B29-F0E2-1FB3-F89FBB546AFB}"/>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77;p69">
              <a:extLst>
                <a:ext uri="{FF2B5EF4-FFF2-40B4-BE49-F238E27FC236}">
                  <a16:creationId xmlns:a16="http://schemas.microsoft.com/office/drawing/2014/main" id="{089AF571-7BA6-C7FB-B67C-F600B5C0DBC3}"/>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78;p69">
              <a:extLst>
                <a:ext uri="{FF2B5EF4-FFF2-40B4-BE49-F238E27FC236}">
                  <a16:creationId xmlns:a16="http://schemas.microsoft.com/office/drawing/2014/main" id="{A43B6FF5-4477-D2E9-47B3-A94EF9951FAF}"/>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79;p69">
              <a:extLst>
                <a:ext uri="{FF2B5EF4-FFF2-40B4-BE49-F238E27FC236}">
                  <a16:creationId xmlns:a16="http://schemas.microsoft.com/office/drawing/2014/main" id="{DA3E51D7-9A66-D213-EB1D-50335D1C1E69}"/>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80;p69">
              <a:extLst>
                <a:ext uri="{FF2B5EF4-FFF2-40B4-BE49-F238E27FC236}">
                  <a16:creationId xmlns:a16="http://schemas.microsoft.com/office/drawing/2014/main" id="{B9A78B30-8814-D9F2-1832-79FF50E694BB}"/>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81;p69">
              <a:extLst>
                <a:ext uri="{FF2B5EF4-FFF2-40B4-BE49-F238E27FC236}">
                  <a16:creationId xmlns:a16="http://schemas.microsoft.com/office/drawing/2014/main" id="{7096347D-FD96-18CD-6BDD-68C44BBF4A01}"/>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2;p69">
              <a:extLst>
                <a:ext uri="{FF2B5EF4-FFF2-40B4-BE49-F238E27FC236}">
                  <a16:creationId xmlns:a16="http://schemas.microsoft.com/office/drawing/2014/main" id="{4CDBC6D0-83EC-E3A1-84F8-11EFFA2D4DFD}"/>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3;p69">
              <a:extLst>
                <a:ext uri="{FF2B5EF4-FFF2-40B4-BE49-F238E27FC236}">
                  <a16:creationId xmlns:a16="http://schemas.microsoft.com/office/drawing/2014/main" id="{8C5E817C-B811-F06B-5B98-54F4A0EF9A80}"/>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4;p69">
              <a:extLst>
                <a:ext uri="{FF2B5EF4-FFF2-40B4-BE49-F238E27FC236}">
                  <a16:creationId xmlns:a16="http://schemas.microsoft.com/office/drawing/2014/main" id="{ABB26B87-4941-95C6-9AA1-97DEA7F526AD}"/>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085;p69">
              <a:extLst>
                <a:ext uri="{FF2B5EF4-FFF2-40B4-BE49-F238E27FC236}">
                  <a16:creationId xmlns:a16="http://schemas.microsoft.com/office/drawing/2014/main" id="{F598288C-F817-95C2-A9E8-AA0DE871B314}"/>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86;p69">
              <a:extLst>
                <a:ext uri="{FF2B5EF4-FFF2-40B4-BE49-F238E27FC236}">
                  <a16:creationId xmlns:a16="http://schemas.microsoft.com/office/drawing/2014/main" id="{018631E3-B8A7-38FB-9A00-8786BD8F332E}"/>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20B355D8-393B-CE74-F76B-8E8C199DA18A}"/>
              </a:ext>
            </a:extLst>
          </p:cNvPr>
          <p:cNvSpPr txBox="1"/>
          <p:nvPr/>
        </p:nvSpPr>
        <p:spPr>
          <a:xfrm>
            <a:off x="3168435" y="2474069"/>
            <a:ext cx="1227471" cy="338554"/>
          </a:xfrm>
          <a:prstGeom prst="rect">
            <a:avLst/>
          </a:prstGeom>
          <a:noFill/>
        </p:spPr>
        <p:txBody>
          <a:bodyPr wrap="square" rtlCol="0">
            <a:spAutoFit/>
          </a:bodyPr>
          <a:lstStyle/>
          <a:p>
            <a:r>
              <a:rPr lang="en" sz="1600" dirty="0">
                <a:latin typeface="Abel" panose="02000506030000020004" pitchFamily="2" charset="0"/>
              </a:rPr>
              <a:t>Digitalization</a:t>
            </a:r>
            <a:endParaRPr lang="en-IN" sz="1600" dirty="0">
              <a:latin typeface="Abel" panose="02000506030000020004" pitchFamily="2" charset="0"/>
            </a:endParaRPr>
          </a:p>
        </p:txBody>
      </p:sp>
      <p:sp>
        <p:nvSpPr>
          <p:cNvPr id="21" name="TextBox 20">
            <a:extLst>
              <a:ext uri="{FF2B5EF4-FFF2-40B4-BE49-F238E27FC236}">
                <a16:creationId xmlns:a16="http://schemas.microsoft.com/office/drawing/2014/main" id="{35BF8044-30AE-C074-AA6E-62BE7361FBA7}"/>
              </a:ext>
            </a:extLst>
          </p:cNvPr>
          <p:cNvSpPr txBox="1"/>
          <p:nvPr/>
        </p:nvSpPr>
        <p:spPr>
          <a:xfrm>
            <a:off x="2905726" y="3332022"/>
            <a:ext cx="1578031" cy="338554"/>
          </a:xfrm>
          <a:prstGeom prst="rect">
            <a:avLst/>
          </a:prstGeom>
          <a:noFill/>
        </p:spPr>
        <p:txBody>
          <a:bodyPr wrap="square">
            <a:spAutoFit/>
          </a:bodyPr>
          <a:lstStyle/>
          <a:p>
            <a:r>
              <a:rPr lang="en" sz="1600" dirty="0">
                <a:latin typeface="Abel" panose="02000506030000020004" pitchFamily="2" charset="0"/>
              </a:rPr>
              <a:t>Expand Business</a:t>
            </a:r>
            <a:endParaRPr lang="en-IN" sz="1600" dirty="0">
              <a:latin typeface="Abel" panose="02000506030000020004" pitchFamily="2" charset="0"/>
            </a:endParaRPr>
          </a:p>
        </p:txBody>
      </p:sp>
      <p:sp>
        <p:nvSpPr>
          <p:cNvPr id="22" name="TextBox 21">
            <a:extLst>
              <a:ext uri="{FF2B5EF4-FFF2-40B4-BE49-F238E27FC236}">
                <a16:creationId xmlns:a16="http://schemas.microsoft.com/office/drawing/2014/main" id="{A0E404FB-DE87-9C1D-CDD9-6B65CDFB16C1}"/>
              </a:ext>
            </a:extLst>
          </p:cNvPr>
          <p:cNvSpPr txBox="1"/>
          <p:nvPr/>
        </p:nvSpPr>
        <p:spPr>
          <a:xfrm>
            <a:off x="6476551" y="2069579"/>
            <a:ext cx="1963068" cy="338554"/>
          </a:xfrm>
          <a:prstGeom prst="rect">
            <a:avLst/>
          </a:prstGeom>
          <a:noFill/>
        </p:spPr>
        <p:txBody>
          <a:bodyPr wrap="square" rtlCol="0">
            <a:spAutoFit/>
          </a:bodyPr>
          <a:lstStyle/>
          <a:p>
            <a:r>
              <a:rPr lang="en" sz="1600" dirty="0">
                <a:latin typeface="Abel" panose="02000506030000020004" pitchFamily="2" charset="0"/>
              </a:rPr>
              <a:t>Comfort of Customers</a:t>
            </a:r>
            <a:endParaRPr lang="en-IN" sz="1600" dirty="0">
              <a:latin typeface="Abel" panose="02000506030000020004" pitchFamily="2" charset="0"/>
            </a:endParaRPr>
          </a:p>
        </p:txBody>
      </p:sp>
      <p:sp>
        <p:nvSpPr>
          <p:cNvPr id="23" name="TextBox 22">
            <a:extLst>
              <a:ext uri="{FF2B5EF4-FFF2-40B4-BE49-F238E27FC236}">
                <a16:creationId xmlns:a16="http://schemas.microsoft.com/office/drawing/2014/main" id="{DB57C0D0-FC11-F64D-2FEF-D4133AA43839}"/>
              </a:ext>
            </a:extLst>
          </p:cNvPr>
          <p:cNvSpPr txBox="1"/>
          <p:nvPr/>
        </p:nvSpPr>
        <p:spPr>
          <a:xfrm>
            <a:off x="6484574" y="2909503"/>
            <a:ext cx="1963068" cy="338554"/>
          </a:xfrm>
          <a:prstGeom prst="rect">
            <a:avLst/>
          </a:prstGeom>
          <a:noFill/>
        </p:spPr>
        <p:txBody>
          <a:bodyPr wrap="square" rtlCol="0">
            <a:spAutoFit/>
          </a:bodyPr>
          <a:lstStyle/>
          <a:p>
            <a:r>
              <a:rPr lang="en" sz="1600" dirty="0">
                <a:latin typeface="Abel" panose="02000506030000020004" pitchFamily="2" charset="0"/>
              </a:rPr>
              <a:t>Market Gap</a:t>
            </a:r>
            <a:endParaRPr lang="en-IN" sz="1600" dirty="0">
              <a:latin typeface="Abel" panose="02000506030000020004" pitchFamily="2" charset="0"/>
            </a:endParaRPr>
          </a:p>
        </p:txBody>
      </p:sp>
    </p:spTree>
    <p:extLst>
      <p:ext uri="{BB962C8B-B14F-4D97-AF65-F5344CB8AC3E}">
        <p14:creationId xmlns:p14="http://schemas.microsoft.com/office/powerpoint/2010/main" val="1074544343"/>
      </p:ext>
    </p:extLst>
  </p:cSld>
  <p:clrMapOvr>
    <a:masterClrMapping/>
  </p:clrMapOvr>
</p:sld>
</file>

<file path=ppt/theme/theme1.xml><?xml version="1.0" encoding="utf-8"?>
<a:theme xmlns:a="http://schemas.openxmlformats.org/drawingml/2006/main" name="Online Shopping MK Plan by Slidesgo">
  <a:themeElements>
    <a:clrScheme name="Simple Light">
      <a:dk1>
        <a:srgbClr val="000000"/>
      </a:dk1>
      <a:lt1>
        <a:srgbClr val="FFFFFF"/>
      </a:lt1>
      <a:dk2>
        <a:srgbClr val="686868"/>
      </a:dk2>
      <a:lt2>
        <a:srgbClr val="EFE4C8"/>
      </a:lt2>
      <a:accent1>
        <a:srgbClr val="EFEFEF"/>
      </a:accent1>
      <a:accent2>
        <a:srgbClr val="D7E7E7"/>
      </a:accent2>
      <a:accent3>
        <a:srgbClr val="A3D6D7"/>
      </a:accent3>
      <a:accent4>
        <a:srgbClr val="EBB7B0"/>
      </a:accent4>
      <a:accent5>
        <a:srgbClr val="F19082"/>
      </a:accent5>
      <a:accent6>
        <a:srgbClr val="CD4A3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1383</Words>
  <Application>Microsoft Office PowerPoint</Application>
  <PresentationFormat>On-screen Show (16:9)</PresentationFormat>
  <Paragraphs>224</Paragraphs>
  <Slides>49</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Abel</vt:lpstr>
      <vt:lpstr>Wingdings</vt:lpstr>
      <vt:lpstr>Abadi Extra Light</vt:lpstr>
      <vt:lpstr>Arial</vt:lpstr>
      <vt:lpstr>Times New Roman</vt:lpstr>
      <vt:lpstr>Fira Sans Condensed Medium</vt:lpstr>
      <vt:lpstr>Questrial</vt:lpstr>
      <vt:lpstr>Bebas Neue</vt:lpstr>
      <vt:lpstr>Abel</vt:lpstr>
      <vt:lpstr>Fira Sans Extra Condensed Medium</vt:lpstr>
      <vt:lpstr>Online Shopping MK Plan by Slidesgo</vt:lpstr>
      <vt:lpstr>Handicraft’s Galaxy</vt:lpstr>
      <vt:lpstr>OUR TEAM</vt:lpstr>
      <vt:lpstr>Final Definition</vt:lpstr>
      <vt:lpstr>WORK DISTRIBUTIONS</vt:lpstr>
      <vt:lpstr>PowerPoint Presentation</vt:lpstr>
      <vt:lpstr>02</vt:lpstr>
      <vt:lpstr>Handicraft’s Galaxy</vt:lpstr>
      <vt:lpstr>03</vt:lpstr>
      <vt:lpstr>WHY ?</vt:lpstr>
      <vt:lpstr>SCOPE OF THE PROJECT</vt:lpstr>
      <vt:lpstr>Requirements</vt:lpstr>
      <vt:lpstr>Dependencies</vt:lpstr>
      <vt:lpstr>04</vt:lpstr>
      <vt:lpstr>SPLASH SCREEN</vt:lpstr>
      <vt:lpstr>WELCOME</vt:lpstr>
      <vt:lpstr>SIGN IN</vt:lpstr>
      <vt:lpstr>NUMBER</vt:lpstr>
      <vt:lpstr>VERIFICATION</vt:lpstr>
      <vt:lpstr>HOME SCREEN</vt:lpstr>
      <vt:lpstr>EXPLORE</vt:lpstr>
      <vt:lpstr>CATALOG</vt:lpstr>
      <vt:lpstr>SEARCH</vt:lpstr>
      <vt:lpstr>FILTERS</vt:lpstr>
      <vt:lpstr>PRODUCT DETAILS</vt:lpstr>
      <vt:lpstr>CART VIEW</vt:lpstr>
      <vt:lpstr>FAVOURITE LIST</vt:lpstr>
      <vt:lpstr>CHECKOUT</vt:lpstr>
      <vt:lpstr>SUCCESS</vt:lpstr>
      <vt:lpstr>ERROR</vt:lpstr>
      <vt:lpstr>ACCOUNT</vt:lpstr>
      <vt:lpstr>PROFILE</vt:lpstr>
      <vt:lpstr>ADDRESS</vt:lpstr>
      <vt:lpstr>HELP</vt:lpstr>
      <vt:lpstr>ORDERS(ONGOING)</vt:lpstr>
      <vt:lpstr>ORDERS(COMPLETED)</vt:lpstr>
      <vt:lpstr>05</vt:lpstr>
      <vt:lpstr>FLOW CHART </vt:lpstr>
      <vt:lpstr>USE CASE DIAGRAM</vt:lpstr>
      <vt:lpstr>ACTIVITY DIAGRAM</vt:lpstr>
      <vt:lpstr>CLASS DIAGRAM</vt:lpstr>
      <vt:lpstr>SEQUENCE DIAGRAM</vt:lpstr>
      <vt:lpstr>DATAFLOW DIAGRAM</vt:lpstr>
      <vt:lpstr>PowerPoint Presentation</vt:lpstr>
      <vt:lpstr>PowerPoint Presentation</vt:lpstr>
      <vt:lpstr>PowerPoint Presentation</vt:lpstr>
      <vt:lpstr>06</vt:lpstr>
      <vt:lpstr>LIMITITIONS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Development  in Android</dc:title>
  <cp:lastModifiedBy>Krishna Antala</cp:lastModifiedBy>
  <cp:revision>85</cp:revision>
  <dcterms:modified xsi:type="dcterms:W3CDTF">2022-10-07T10:38:56Z</dcterms:modified>
</cp:coreProperties>
</file>